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95" r:id="rId10"/>
    <p:sldId id="291" r:id="rId11"/>
    <p:sldId id="292" r:id="rId12"/>
    <p:sldId id="293" r:id="rId13"/>
    <p:sldId id="294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FF"/>
    <a:srgbClr val="FFCCFF"/>
    <a:srgbClr val="99FF66"/>
    <a:srgbClr val="99CC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A5D762-1AE8-4559-9273-D01F2331BB27}" type="doc">
      <dgm:prSet loTypeId="urn:microsoft.com/office/officeart/2008/layout/AlternatingHexagons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C65F05-7D91-4ECA-8BA8-A701D2052D7B}">
      <dgm:prSet phldrT="[Текст]" custT="1"/>
      <dgm:spPr>
        <a:solidFill>
          <a:srgbClr val="FFFF99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Комплекс упражнений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4D6558E-EBCC-405E-A9BD-6D0F14A85F57}" type="parTrans" cxnId="{E7F9354D-623F-4AEB-A90D-CDDD1B4CAF81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1110EC3E-B2F5-44B3-8A7F-F6E7CD8015F4}" type="sibTrans" cxnId="{E7F9354D-623F-4AEB-A90D-CDDD1B4CAF81}">
      <dgm:prSet custT="1"/>
      <dgm:spPr>
        <a:solidFill>
          <a:srgbClr val="FFFF99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Методическая копилка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9B4D4BF2-FAE7-4263-892B-59F3253DE2C6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rgbClr val="0070C0"/>
              </a:solidFill>
            </a:rPr>
            <a:t>Педагогический блок</a:t>
          </a:r>
          <a:endParaRPr lang="ru-RU" sz="1400" b="1" dirty="0">
            <a:solidFill>
              <a:srgbClr val="0070C0"/>
            </a:solidFill>
          </a:endParaRPr>
        </a:p>
      </dgm:t>
    </dgm:pt>
    <dgm:pt modelId="{4287804D-B7D8-40E1-B27C-83B330E02BED}" type="parTrans" cxnId="{C36A192C-E02F-4C09-8DEC-C1E53EE1992F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437AFB47-3B07-4967-B19D-CF7D78A21AE8}" type="sibTrans" cxnId="{C36A192C-E02F-4C09-8DEC-C1E53EE1992F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F2E45F90-4A8C-4E6D-AFCE-7331E4B59EBF}">
      <dgm:prSet phldrT="[Текст]" custT="1"/>
      <dgm:spPr>
        <a:solidFill>
          <a:srgbClr val="FFCCFF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Советы врача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24F51B8-EED6-47B9-9031-D876C82F35C2}" type="parTrans" cxnId="{EA5F23B2-5EFC-4A2F-A89F-822DBD897B2D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ED5BB7D0-0E26-4750-BF9A-B7158094884D}" type="sibTrans" cxnId="{EA5F23B2-5EFC-4A2F-A89F-822DBD897B2D}">
      <dgm:prSet custT="1"/>
      <dgm:spPr>
        <a:solidFill>
          <a:srgbClr val="FFCCFF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1050" b="1" dirty="0" smtClean="0">
              <a:solidFill>
                <a:schemeClr val="accent6">
                  <a:lumMod val="50000"/>
                </a:schemeClr>
              </a:solidFill>
            </a:rPr>
            <a:t>Здоровье-сберегающие технологии</a:t>
          </a:r>
          <a:endParaRPr lang="ru-RU" sz="1050" b="1" dirty="0">
            <a:solidFill>
              <a:schemeClr val="accent6">
                <a:lumMod val="50000"/>
              </a:schemeClr>
            </a:solidFill>
          </a:endParaRPr>
        </a:p>
      </dgm:t>
    </dgm:pt>
    <dgm:pt modelId="{348CDFBD-9EFA-4A31-AB1F-2C3861552277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rgbClr val="0070C0"/>
              </a:solidFill>
            </a:rPr>
            <a:t>Медицинский блок</a:t>
          </a:r>
          <a:endParaRPr lang="ru-RU" sz="1400" b="1" dirty="0">
            <a:solidFill>
              <a:srgbClr val="0070C0"/>
            </a:solidFill>
          </a:endParaRPr>
        </a:p>
      </dgm:t>
    </dgm:pt>
    <dgm:pt modelId="{9460BCEC-7C97-4B0C-8C0A-E5DB10F0CEC8}" type="parTrans" cxnId="{7BB06E53-DA9B-4D86-8A00-A1F6D874538A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1A881664-3CBD-4A03-9747-6729D8776D9E}" type="sibTrans" cxnId="{7BB06E53-DA9B-4D86-8A00-A1F6D874538A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52432614-FA45-46F0-8E75-203911713A61}">
      <dgm:prSet phldrT="[Текст]" custT="1"/>
      <dgm:spPr>
        <a:solidFill>
          <a:srgbClr val="99CCFF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Комплекс упражнений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918BEA-50D3-44F8-A5D8-9E0252E7B212}" type="parTrans" cxnId="{C484823D-E39C-4A76-8A04-D49F0E4A82A2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512483FA-603E-4D94-A68F-D76E9F1372C3}" type="sibTrans" cxnId="{C484823D-E39C-4A76-8A04-D49F0E4A82A2}">
      <dgm:prSet custT="1"/>
      <dgm:spPr>
        <a:solidFill>
          <a:srgbClr val="99CCFF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Маркеры СДВГ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2372C69C-C439-441E-B7B3-87DAC5915773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rgbClr val="0070C0"/>
              </a:solidFill>
            </a:rPr>
            <a:t>Психологический блок</a:t>
          </a:r>
          <a:endParaRPr lang="ru-RU" sz="1400" b="1" dirty="0">
            <a:solidFill>
              <a:srgbClr val="0070C0"/>
            </a:solidFill>
          </a:endParaRPr>
        </a:p>
      </dgm:t>
    </dgm:pt>
    <dgm:pt modelId="{999BE47B-76B6-4E07-B58B-AE5995731E2A}" type="parTrans" cxnId="{69EBECAC-C3AE-4237-A2FA-6C044EAB1C61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4E2C7C9E-90E8-46A7-B76E-4067E786AEA0}" type="sibTrans" cxnId="{69EBECAC-C3AE-4237-A2FA-6C044EAB1C61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67DE6222-1DBE-4854-B006-C890A0EEF8AF}">
      <dgm:prSet phldrT="[Текст]" custT="1"/>
      <dgm:spPr/>
      <dgm:t>
        <a:bodyPr/>
        <a:lstStyle/>
        <a:p>
          <a:pPr algn="ctr"/>
          <a:endParaRPr lang="ru-RU" sz="1400" b="1" dirty="0">
            <a:solidFill>
              <a:srgbClr val="0070C0"/>
            </a:solidFill>
          </a:endParaRPr>
        </a:p>
      </dgm:t>
    </dgm:pt>
    <dgm:pt modelId="{39E22D36-DC26-4EDB-98F1-C0AAC9D3BD24}" type="parTrans" cxnId="{F64C07AA-E253-4F8B-88DF-C1F81EA8CE7D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2ADF658F-955C-49DD-81F8-0CDC34BA9211}" type="sibTrans" cxnId="{F64C07AA-E253-4F8B-88DF-C1F81EA8CE7D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81CDDE50-B350-4C76-AF65-B5F91C4A4D71}">
      <dgm:prSet custT="1"/>
      <dgm:spPr>
        <a:solidFill>
          <a:srgbClr val="99FF66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1100" b="1" dirty="0" smtClean="0">
              <a:solidFill>
                <a:schemeClr val="accent6">
                  <a:lumMod val="50000"/>
                </a:schemeClr>
              </a:solidFill>
            </a:rPr>
            <a:t>Советы родителям</a:t>
          </a:r>
          <a:endParaRPr lang="ru-RU" sz="1100" b="1" dirty="0">
            <a:solidFill>
              <a:schemeClr val="accent6">
                <a:lumMod val="50000"/>
              </a:schemeClr>
            </a:solidFill>
          </a:endParaRPr>
        </a:p>
      </dgm:t>
    </dgm:pt>
    <dgm:pt modelId="{63046D01-AE0D-41E7-973F-E97EF22F1687}" type="parTrans" cxnId="{7868869F-63BC-4B6C-B5ED-94B0B6AB3A7D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D8554B66-B51D-4B1C-82D6-7382A7A75576}" type="sibTrans" cxnId="{7868869F-63BC-4B6C-B5ED-94B0B6AB3A7D}">
      <dgm:prSet custT="1"/>
      <dgm:spPr>
        <a:solidFill>
          <a:srgbClr val="99FF66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Адресная помощь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D2E96412-D281-465F-A67B-A8574534A0F9}">
      <dgm:prSet custT="1"/>
      <dgm:spPr/>
      <dgm:t>
        <a:bodyPr/>
        <a:lstStyle/>
        <a:p>
          <a:pPr algn="ctr"/>
          <a:endParaRPr lang="ru-RU" sz="1400" b="1">
            <a:solidFill>
              <a:srgbClr val="0070C0"/>
            </a:solidFill>
          </a:endParaRPr>
        </a:p>
      </dgm:t>
    </dgm:pt>
    <dgm:pt modelId="{D90DDC50-EC7C-490E-B2BA-DE0F76608BD1}" type="parTrans" cxnId="{A8F4F5E5-71DA-457A-A42A-E77B4F0452C6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54139CB4-6409-4DFA-8DC5-045D8885D485}" type="sibTrans" cxnId="{A8F4F5E5-71DA-457A-A42A-E77B4F0452C6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015F2CBB-CA2E-4AD7-BE0D-BA07CB41C7DD}">
      <dgm:prSet custT="1"/>
      <dgm:spPr/>
      <dgm:t>
        <a:bodyPr/>
        <a:lstStyle/>
        <a:p>
          <a:pPr algn="ctr"/>
          <a:r>
            <a:rPr lang="ru-RU" sz="1400" b="1" dirty="0" smtClean="0">
              <a:solidFill>
                <a:srgbClr val="0070C0"/>
              </a:solidFill>
            </a:rPr>
            <a:t>Родительский блок</a:t>
          </a:r>
          <a:endParaRPr lang="ru-RU" sz="1400" b="1" dirty="0">
            <a:solidFill>
              <a:srgbClr val="0070C0"/>
            </a:solidFill>
          </a:endParaRPr>
        </a:p>
      </dgm:t>
    </dgm:pt>
    <dgm:pt modelId="{D2983B51-B1D2-486C-BA63-737D6AC1F0D1}" type="parTrans" cxnId="{DD9C5D46-477B-465E-9A64-E66F2684A38E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A0B03D84-03AA-4208-B926-E0439C6BF66F}" type="sibTrans" cxnId="{DD9C5D46-477B-465E-9A64-E66F2684A38E}">
      <dgm:prSet/>
      <dgm:spPr/>
      <dgm:t>
        <a:bodyPr/>
        <a:lstStyle/>
        <a:p>
          <a:endParaRPr lang="ru-RU" sz="1200" b="1">
            <a:solidFill>
              <a:schemeClr val="accent6">
                <a:lumMod val="50000"/>
              </a:schemeClr>
            </a:solidFill>
          </a:endParaRPr>
        </a:p>
      </dgm:t>
    </dgm:pt>
    <dgm:pt modelId="{7C201ECE-AB7A-43E9-BA1A-A209AFDA512B}" type="pres">
      <dgm:prSet presAssocID="{91A5D762-1AE8-4559-9273-D01F2331BB2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C4F259F-3BFB-40AD-8A99-46428B82E526}" type="pres">
      <dgm:prSet presAssocID="{C4C65F05-7D91-4ECA-8BA8-A701D2052D7B}" presName="composite" presStyleCnt="0"/>
      <dgm:spPr/>
    </dgm:pt>
    <dgm:pt modelId="{A441C0B8-6545-40CC-9F70-7079CCB538A0}" type="pres">
      <dgm:prSet presAssocID="{C4C65F05-7D91-4ECA-8BA8-A701D2052D7B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7773D-6061-477B-B956-AD59B89B8B14}" type="pres">
      <dgm:prSet presAssocID="{C4C65F05-7D91-4ECA-8BA8-A701D2052D7B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9917C-CDA0-413E-BA8D-A7DFBAA4B053}" type="pres">
      <dgm:prSet presAssocID="{C4C65F05-7D91-4ECA-8BA8-A701D2052D7B}" presName="BalanceSpacing" presStyleCnt="0"/>
      <dgm:spPr/>
    </dgm:pt>
    <dgm:pt modelId="{A07C04D7-DA6B-465E-867D-FAC7253880AE}" type="pres">
      <dgm:prSet presAssocID="{C4C65F05-7D91-4ECA-8BA8-A701D2052D7B}" presName="BalanceSpacing1" presStyleCnt="0"/>
      <dgm:spPr/>
    </dgm:pt>
    <dgm:pt modelId="{6FD3E081-2BAE-4D87-B09B-4E31ADB7E14B}" type="pres">
      <dgm:prSet presAssocID="{1110EC3E-B2F5-44B3-8A7F-F6E7CD8015F4}" presName="Accent1Text" presStyleLbl="node1" presStyleIdx="1" presStyleCnt="8"/>
      <dgm:spPr/>
      <dgm:t>
        <a:bodyPr/>
        <a:lstStyle/>
        <a:p>
          <a:endParaRPr lang="ru-RU"/>
        </a:p>
      </dgm:t>
    </dgm:pt>
    <dgm:pt modelId="{44B683C6-F01C-4833-8AB1-EB96076E1382}" type="pres">
      <dgm:prSet presAssocID="{1110EC3E-B2F5-44B3-8A7F-F6E7CD8015F4}" presName="spaceBetweenRectangles" presStyleCnt="0"/>
      <dgm:spPr/>
    </dgm:pt>
    <dgm:pt modelId="{7EDE3905-F160-4012-9762-624B3C38449B}" type="pres">
      <dgm:prSet presAssocID="{F2E45F90-4A8C-4E6D-AFCE-7331E4B59EBF}" presName="composite" presStyleCnt="0"/>
      <dgm:spPr/>
    </dgm:pt>
    <dgm:pt modelId="{E128651B-2DC6-419B-A3A3-2B65A3EC48AD}" type="pres">
      <dgm:prSet presAssocID="{F2E45F90-4A8C-4E6D-AFCE-7331E4B59EBF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4D2D8-30C1-4E92-B305-377303FC5D71}" type="pres">
      <dgm:prSet presAssocID="{F2E45F90-4A8C-4E6D-AFCE-7331E4B59EBF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4573A-1982-4E28-B639-777BDAA48BEA}" type="pres">
      <dgm:prSet presAssocID="{F2E45F90-4A8C-4E6D-AFCE-7331E4B59EBF}" presName="BalanceSpacing" presStyleCnt="0"/>
      <dgm:spPr/>
    </dgm:pt>
    <dgm:pt modelId="{4F787B91-72F0-4A79-99D1-978A81361383}" type="pres">
      <dgm:prSet presAssocID="{F2E45F90-4A8C-4E6D-AFCE-7331E4B59EBF}" presName="BalanceSpacing1" presStyleCnt="0"/>
      <dgm:spPr/>
    </dgm:pt>
    <dgm:pt modelId="{52831964-324D-45C2-9BA5-06B076379D5F}" type="pres">
      <dgm:prSet presAssocID="{ED5BB7D0-0E26-4750-BF9A-B7158094884D}" presName="Accent1Text" presStyleLbl="node1" presStyleIdx="3" presStyleCnt="8"/>
      <dgm:spPr/>
      <dgm:t>
        <a:bodyPr/>
        <a:lstStyle/>
        <a:p>
          <a:endParaRPr lang="ru-RU"/>
        </a:p>
      </dgm:t>
    </dgm:pt>
    <dgm:pt modelId="{F4FE2007-891A-4384-AAAF-72FDF094FC42}" type="pres">
      <dgm:prSet presAssocID="{ED5BB7D0-0E26-4750-BF9A-B7158094884D}" presName="spaceBetweenRectangles" presStyleCnt="0"/>
      <dgm:spPr/>
    </dgm:pt>
    <dgm:pt modelId="{FFA07CE6-FF4A-4019-910E-EADBC19B9BE2}" type="pres">
      <dgm:prSet presAssocID="{52432614-FA45-46F0-8E75-203911713A61}" presName="composite" presStyleCnt="0"/>
      <dgm:spPr/>
    </dgm:pt>
    <dgm:pt modelId="{7E74DD10-BF56-44CE-95C9-066B32F05516}" type="pres">
      <dgm:prSet presAssocID="{52432614-FA45-46F0-8E75-203911713A61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B8BAA-0ABC-48A2-8A1C-F0630E5017C0}" type="pres">
      <dgm:prSet presAssocID="{52432614-FA45-46F0-8E75-203911713A61}" presName="Childtext1" presStyleLbl="revTx" presStyleIdx="2" presStyleCnt="4" custScaleX="1180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C6FA0-713C-403F-A6C4-2C1BF75BE628}" type="pres">
      <dgm:prSet presAssocID="{52432614-FA45-46F0-8E75-203911713A61}" presName="BalanceSpacing" presStyleCnt="0"/>
      <dgm:spPr/>
    </dgm:pt>
    <dgm:pt modelId="{9C5DA215-D82A-43DD-ADEB-0B7B19A6F062}" type="pres">
      <dgm:prSet presAssocID="{52432614-FA45-46F0-8E75-203911713A61}" presName="BalanceSpacing1" presStyleCnt="0"/>
      <dgm:spPr/>
    </dgm:pt>
    <dgm:pt modelId="{052E6111-6C51-4046-BD6A-379E9F39380A}" type="pres">
      <dgm:prSet presAssocID="{512483FA-603E-4D94-A68F-D76E9F1372C3}" presName="Accent1Text" presStyleLbl="node1" presStyleIdx="5" presStyleCnt="8"/>
      <dgm:spPr/>
      <dgm:t>
        <a:bodyPr/>
        <a:lstStyle/>
        <a:p>
          <a:endParaRPr lang="ru-RU"/>
        </a:p>
      </dgm:t>
    </dgm:pt>
    <dgm:pt modelId="{5DCEE380-CF04-4897-B0B5-543726EAB4DB}" type="pres">
      <dgm:prSet presAssocID="{512483FA-603E-4D94-A68F-D76E9F1372C3}" presName="spaceBetweenRectangles" presStyleCnt="0"/>
      <dgm:spPr/>
    </dgm:pt>
    <dgm:pt modelId="{68A72BCC-D88F-4723-9E8B-0608DC496632}" type="pres">
      <dgm:prSet presAssocID="{81CDDE50-B350-4C76-AF65-B5F91C4A4D71}" presName="composite" presStyleCnt="0"/>
      <dgm:spPr/>
    </dgm:pt>
    <dgm:pt modelId="{550C6DD3-878F-4D1C-9D10-6B2B5A476D61}" type="pres">
      <dgm:prSet presAssocID="{81CDDE50-B350-4C76-AF65-B5F91C4A4D71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78ED3-2B74-4AD8-850F-FAB64E00F844}" type="pres">
      <dgm:prSet presAssocID="{81CDDE50-B350-4C76-AF65-B5F91C4A4D71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CBD6F-AC8D-47F2-8DD4-57B13404B260}" type="pres">
      <dgm:prSet presAssocID="{81CDDE50-B350-4C76-AF65-B5F91C4A4D71}" presName="BalanceSpacing" presStyleCnt="0"/>
      <dgm:spPr/>
    </dgm:pt>
    <dgm:pt modelId="{86BB1BD1-CE8F-44DC-9623-3BC8A2D31E97}" type="pres">
      <dgm:prSet presAssocID="{81CDDE50-B350-4C76-AF65-B5F91C4A4D71}" presName="BalanceSpacing1" presStyleCnt="0"/>
      <dgm:spPr/>
    </dgm:pt>
    <dgm:pt modelId="{43DA8A51-EEF9-4531-8EBA-360953E14BBD}" type="pres">
      <dgm:prSet presAssocID="{D8554B66-B51D-4B1C-82D6-7382A7A75576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B6C47F9A-9246-4598-B444-044C853C860A}" type="presOf" srcId="{9B4D4BF2-FAE7-4263-892B-59F3253DE2C6}" destId="{DAD7773D-6061-477B-B956-AD59B89B8B14}" srcOrd="0" destOrd="0" presId="urn:microsoft.com/office/officeart/2008/layout/AlternatingHexagons"/>
    <dgm:cxn modelId="{69EBECAC-C3AE-4237-A2FA-6C044EAB1C61}" srcId="{52432614-FA45-46F0-8E75-203911713A61}" destId="{2372C69C-C439-441E-B7B3-87DAC5915773}" srcOrd="0" destOrd="0" parTransId="{999BE47B-76B6-4E07-B58B-AE5995731E2A}" sibTransId="{4E2C7C9E-90E8-46A7-B76E-4067E786AEA0}"/>
    <dgm:cxn modelId="{8131E2C9-E371-4F5D-8141-42AF91B2927A}" type="presOf" srcId="{ED5BB7D0-0E26-4750-BF9A-B7158094884D}" destId="{52831964-324D-45C2-9BA5-06B076379D5F}" srcOrd="0" destOrd="0" presId="urn:microsoft.com/office/officeart/2008/layout/AlternatingHexagons"/>
    <dgm:cxn modelId="{A8F4F5E5-71DA-457A-A42A-E77B4F0452C6}" srcId="{81CDDE50-B350-4C76-AF65-B5F91C4A4D71}" destId="{D2E96412-D281-465F-A67B-A8574534A0F9}" srcOrd="0" destOrd="0" parTransId="{D90DDC50-EC7C-490E-B2BA-DE0F76608BD1}" sibTransId="{54139CB4-6409-4DFA-8DC5-045D8885D485}"/>
    <dgm:cxn modelId="{3A0D5F7D-79C9-44CD-AB58-6A5535E5B3A9}" type="presOf" srcId="{91A5D762-1AE8-4559-9273-D01F2331BB27}" destId="{7C201ECE-AB7A-43E9-BA1A-A209AFDA512B}" srcOrd="0" destOrd="0" presId="urn:microsoft.com/office/officeart/2008/layout/AlternatingHexagons"/>
    <dgm:cxn modelId="{C484823D-E39C-4A76-8A04-D49F0E4A82A2}" srcId="{91A5D762-1AE8-4559-9273-D01F2331BB27}" destId="{52432614-FA45-46F0-8E75-203911713A61}" srcOrd="2" destOrd="0" parTransId="{6C918BEA-50D3-44F8-A5D8-9E0252E7B212}" sibTransId="{512483FA-603E-4D94-A68F-D76E9F1372C3}"/>
    <dgm:cxn modelId="{F169D355-FFF7-446F-9ABB-C3D5992F38CD}" type="presOf" srcId="{67DE6222-1DBE-4854-B006-C890A0EEF8AF}" destId="{3554D2D8-30C1-4E92-B305-377303FC5D71}" srcOrd="0" destOrd="1" presId="urn:microsoft.com/office/officeart/2008/layout/AlternatingHexagons"/>
    <dgm:cxn modelId="{C5FED07A-38C6-406B-8068-C89531FD70B8}" type="presOf" srcId="{D8554B66-B51D-4B1C-82D6-7382A7A75576}" destId="{43DA8A51-EEF9-4531-8EBA-360953E14BBD}" srcOrd="0" destOrd="0" presId="urn:microsoft.com/office/officeart/2008/layout/AlternatingHexagons"/>
    <dgm:cxn modelId="{4B20AC28-5332-44BA-8E2E-B0518CC3418D}" type="presOf" srcId="{D2E96412-D281-465F-A67B-A8574534A0F9}" destId="{02478ED3-2B74-4AD8-850F-FAB64E00F844}" srcOrd="0" destOrd="0" presId="urn:microsoft.com/office/officeart/2008/layout/AlternatingHexagons"/>
    <dgm:cxn modelId="{DDACE278-9B83-4C09-8C23-18813730A57B}" type="presOf" srcId="{512483FA-603E-4D94-A68F-D76E9F1372C3}" destId="{052E6111-6C51-4046-BD6A-379E9F39380A}" srcOrd="0" destOrd="0" presId="urn:microsoft.com/office/officeart/2008/layout/AlternatingHexagons"/>
    <dgm:cxn modelId="{4A3DD36E-C7C5-4478-A76A-E4E27A653F63}" type="presOf" srcId="{81CDDE50-B350-4C76-AF65-B5F91C4A4D71}" destId="{550C6DD3-878F-4D1C-9D10-6B2B5A476D61}" srcOrd="0" destOrd="0" presId="urn:microsoft.com/office/officeart/2008/layout/AlternatingHexagons"/>
    <dgm:cxn modelId="{22E688B4-9740-4C97-8404-F5CF963200B0}" type="presOf" srcId="{F2E45F90-4A8C-4E6D-AFCE-7331E4B59EBF}" destId="{E128651B-2DC6-419B-A3A3-2B65A3EC48AD}" srcOrd="0" destOrd="0" presId="urn:microsoft.com/office/officeart/2008/layout/AlternatingHexagons"/>
    <dgm:cxn modelId="{E7F9354D-623F-4AEB-A90D-CDDD1B4CAF81}" srcId="{91A5D762-1AE8-4559-9273-D01F2331BB27}" destId="{C4C65F05-7D91-4ECA-8BA8-A701D2052D7B}" srcOrd="0" destOrd="0" parTransId="{C4D6558E-EBCC-405E-A9BD-6D0F14A85F57}" sibTransId="{1110EC3E-B2F5-44B3-8A7F-F6E7CD8015F4}"/>
    <dgm:cxn modelId="{DD9C5D46-477B-465E-9A64-E66F2684A38E}" srcId="{81CDDE50-B350-4C76-AF65-B5F91C4A4D71}" destId="{015F2CBB-CA2E-4AD7-BE0D-BA07CB41C7DD}" srcOrd="1" destOrd="0" parTransId="{D2983B51-B1D2-486C-BA63-737D6AC1F0D1}" sibTransId="{A0B03D84-03AA-4208-B926-E0439C6BF66F}"/>
    <dgm:cxn modelId="{C36A192C-E02F-4C09-8DEC-C1E53EE1992F}" srcId="{C4C65F05-7D91-4ECA-8BA8-A701D2052D7B}" destId="{9B4D4BF2-FAE7-4263-892B-59F3253DE2C6}" srcOrd="0" destOrd="0" parTransId="{4287804D-B7D8-40E1-B27C-83B330E02BED}" sibTransId="{437AFB47-3B07-4967-B19D-CF7D78A21AE8}"/>
    <dgm:cxn modelId="{8A85C53E-4B4F-4780-B167-DD2919B512ED}" type="presOf" srcId="{52432614-FA45-46F0-8E75-203911713A61}" destId="{7E74DD10-BF56-44CE-95C9-066B32F05516}" srcOrd="0" destOrd="0" presId="urn:microsoft.com/office/officeart/2008/layout/AlternatingHexagons"/>
    <dgm:cxn modelId="{35F731DF-0D7B-4FFF-92C6-14C456BB3627}" type="presOf" srcId="{348CDFBD-9EFA-4A31-AB1F-2C3861552277}" destId="{3554D2D8-30C1-4E92-B305-377303FC5D71}" srcOrd="0" destOrd="0" presId="urn:microsoft.com/office/officeart/2008/layout/AlternatingHexagons"/>
    <dgm:cxn modelId="{7BB06E53-DA9B-4D86-8A00-A1F6D874538A}" srcId="{F2E45F90-4A8C-4E6D-AFCE-7331E4B59EBF}" destId="{348CDFBD-9EFA-4A31-AB1F-2C3861552277}" srcOrd="0" destOrd="0" parTransId="{9460BCEC-7C97-4B0C-8C0A-E5DB10F0CEC8}" sibTransId="{1A881664-3CBD-4A03-9747-6729D8776D9E}"/>
    <dgm:cxn modelId="{18587498-9669-4BA6-ACB3-F9FD12494CEB}" type="presOf" srcId="{2372C69C-C439-441E-B7B3-87DAC5915773}" destId="{F3EB8BAA-0ABC-48A2-8A1C-F0630E5017C0}" srcOrd="0" destOrd="0" presId="urn:microsoft.com/office/officeart/2008/layout/AlternatingHexagons"/>
    <dgm:cxn modelId="{F64C07AA-E253-4F8B-88DF-C1F81EA8CE7D}" srcId="{F2E45F90-4A8C-4E6D-AFCE-7331E4B59EBF}" destId="{67DE6222-1DBE-4854-B006-C890A0EEF8AF}" srcOrd="1" destOrd="0" parTransId="{39E22D36-DC26-4EDB-98F1-C0AAC9D3BD24}" sibTransId="{2ADF658F-955C-49DD-81F8-0CDC34BA9211}"/>
    <dgm:cxn modelId="{7868869F-63BC-4B6C-B5ED-94B0B6AB3A7D}" srcId="{91A5D762-1AE8-4559-9273-D01F2331BB27}" destId="{81CDDE50-B350-4C76-AF65-B5F91C4A4D71}" srcOrd="3" destOrd="0" parTransId="{63046D01-AE0D-41E7-973F-E97EF22F1687}" sibTransId="{D8554B66-B51D-4B1C-82D6-7382A7A75576}"/>
    <dgm:cxn modelId="{EA5F23B2-5EFC-4A2F-A89F-822DBD897B2D}" srcId="{91A5D762-1AE8-4559-9273-D01F2331BB27}" destId="{F2E45F90-4A8C-4E6D-AFCE-7331E4B59EBF}" srcOrd="1" destOrd="0" parTransId="{624F51B8-EED6-47B9-9031-D876C82F35C2}" sibTransId="{ED5BB7D0-0E26-4750-BF9A-B7158094884D}"/>
    <dgm:cxn modelId="{6AEBB91B-E356-44C9-A132-360B36CC125B}" type="presOf" srcId="{C4C65F05-7D91-4ECA-8BA8-A701D2052D7B}" destId="{A441C0B8-6545-40CC-9F70-7079CCB538A0}" srcOrd="0" destOrd="0" presId="urn:microsoft.com/office/officeart/2008/layout/AlternatingHexagons"/>
    <dgm:cxn modelId="{1FB838D0-B08D-468D-8A0D-6B77E1EC137A}" type="presOf" srcId="{015F2CBB-CA2E-4AD7-BE0D-BA07CB41C7DD}" destId="{02478ED3-2B74-4AD8-850F-FAB64E00F844}" srcOrd="0" destOrd="1" presId="urn:microsoft.com/office/officeart/2008/layout/AlternatingHexagons"/>
    <dgm:cxn modelId="{DCA545B1-AAA8-4ED2-B398-FFFC4F072D86}" type="presOf" srcId="{1110EC3E-B2F5-44B3-8A7F-F6E7CD8015F4}" destId="{6FD3E081-2BAE-4D87-B09B-4E31ADB7E14B}" srcOrd="0" destOrd="0" presId="urn:microsoft.com/office/officeart/2008/layout/AlternatingHexagons"/>
    <dgm:cxn modelId="{DB69D66A-1D7E-4F7D-A3EA-3559274C64CF}" type="presParOf" srcId="{7C201ECE-AB7A-43E9-BA1A-A209AFDA512B}" destId="{AC4F259F-3BFB-40AD-8A99-46428B82E526}" srcOrd="0" destOrd="0" presId="urn:microsoft.com/office/officeart/2008/layout/AlternatingHexagons"/>
    <dgm:cxn modelId="{4DD91561-712D-4081-8CE3-705EE4EAE3D7}" type="presParOf" srcId="{AC4F259F-3BFB-40AD-8A99-46428B82E526}" destId="{A441C0B8-6545-40CC-9F70-7079CCB538A0}" srcOrd="0" destOrd="0" presId="urn:microsoft.com/office/officeart/2008/layout/AlternatingHexagons"/>
    <dgm:cxn modelId="{1D90984E-90DF-40D8-A1DE-28402270CFE9}" type="presParOf" srcId="{AC4F259F-3BFB-40AD-8A99-46428B82E526}" destId="{DAD7773D-6061-477B-B956-AD59B89B8B14}" srcOrd="1" destOrd="0" presId="urn:microsoft.com/office/officeart/2008/layout/AlternatingHexagons"/>
    <dgm:cxn modelId="{BB304598-FA3A-416A-AD70-9C0A5A298694}" type="presParOf" srcId="{AC4F259F-3BFB-40AD-8A99-46428B82E526}" destId="{A7A9917C-CDA0-413E-BA8D-A7DFBAA4B053}" srcOrd="2" destOrd="0" presId="urn:microsoft.com/office/officeart/2008/layout/AlternatingHexagons"/>
    <dgm:cxn modelId="{C68A64A9-F33B-4820-BB98-4C823CADB91C}" type="presParOf" srcId="{AC4F259F-3BFB-40AD-8A99-46428B82E526}" destId="{A07C04D7-DA6B-465E-867D-FAC7253880AE}" srcOrd="3" destOrd="0" presId="urn:microsoft.com/office/officeart/2008/layout/AlternatingHexagons"/>
    <dgm:cxn modelId="{4F204E43-4183-4D22-A945-9D79A32997BD}" type="presParOf" srcId="{AC4F259F-3BFB-40AD-8A99-46428B82E526}" destId="{6FD3E081-2BAE-4D87-B09B-4E31ADB7E14B}" srcOrd="4" destOrd="0" presId="urn:microsoft.com/office/officeart/2008/layout/AlternatingHexagons"/>
    <dgm:cxn modelId="{3954111F-37F0-4D28-BD47-86EDE8127496}" type="presParOf" srcId="{7C201ECE-AB7A-43E9-BA1A-A209AFDA512B}" destId="{44B683C6-F01C-4833-8AB1-EB96076E1382}" srcOrd="1" destOrd="0" presId="urn:microsoft.com/office/officeart/2008/layout/AlternatingHexagons"/>
    <dgm:cxn modelId="{2CA62641-8F3B-4C6A-8644-08A5A8855E77}" type="presParOf" srcId="{7C201ECE-AB7A-43E9-BA1A-A209AFDA512B}" destId="{7EDE3905-F160-4012-9762-624B3C38449B}" srcOrd="2" destOrd="0" presId="urn:microsoft.com/office/officeart/2008/layout/AlternatingHexagons"/>
    <dgm:cxn modelId="{308EA16E-AD71-4039-A411-3249D4A3E032}" type="presParOf" srcId="{7EDE3905-F160-4012-9762-624B3C38449B}" destId="{E128651B-2DC6-419B-A3A3-2B65A3EC48AD}" srcOrd="0" destOrd="0" presId="urn:microsoft.com/office/officeart/2008/layout/AlternatingHexagons"/>
    <dgm:cxn modelId="{4436D775-1606-4551-BC74-833E5B8888F4}" type="presParOf" srcId="{7EDE3905-F160-4012-9762-624B3C38449B}" destId="{3554D2D8-30C1-4E92-B305-377303FC5D71}" srcOrd="1" destOrd="0" presId="urn:microsoft.com/office/officeart/2008/layout/AlternatingHexagons"/>
    <dgm:cxn modelId="{3F0F85A3-E18B-4FB3-AD2D-20554E9BFF41}" type="presParOf" srcId="{7EDE3905-F160-4012-9762-624B3C38449B}" destId="{2FF4573A-1982-4E28-B639-777BDAA48BEA}" srcOrd="2" destOrd="0" presId="urn:microsoft.com/office/officeart/2008/layout/AlternatingHexagons"/>
    <dgm:cxn modelId="{76B04FB2-E311-4D29-A77D-99CFB638DAEB}" type="presParOf" srcId="{7EDE3905-F160-4012-9762-624B3C38449B}" destId="{4F787B91-72F0-4A79-99D1-978A81361383}" srcOrd="3" destOrd="0" presId="urn:microsoft.com/office/officeart/2008/layout/AlternatingHexagons"/>
    <dgm:cxn modelId="{E844301D-F467-4035-B9E5-0BD1D5AC8AD9}" type="presParOf" srcId="{7EDE3905-F160-4012-9762-624B3C38449B}" destId="{52831964-324D-45C2-9BA5-06B076379D5F}" srcOrd="4" destOrd="0" presId="urn:microsoft.com/office/officeart/2008/layout/AlternatingHexagons"/>
    <dgm:cxn modelId="{CCBE56CA-5567-44CD-8CE8-58B2E1529597}" type="presParOf" srcId="{7C201ECE-AB7A-43E9-BA1A-A209AFDA512B}" destId="{F4FE2007-891A-4384-AAAF-72FDF094FC42}" srcOrd="3" destOrd="0" presId="urn:microsoft.com/office/officeart/2008/layout/AlternatingHexagons"/>
    <dgm:cxn modelId="{B68CA110-B5AF-4F71-9324-E9453B3094CA}" type="presParOf" srcId="{7C201ECE-AB7A-43E9-BA1A-A209AFDA512B}" destId="{FFA07CE6-FF4A-4019-910E-EADBC19B9BE2}" srcOrd="4" destOrd="0" presId="urn:microsoft.com/office/officeart/2008/layout/AlternatingHexagons"/>
    <dgm:cxn modelId="{CAA0A118-5142-4F50-B335-35B51A9B007C}" type="presParOf" srcId="{FFA07CE6-FF4A-4019-910E-EADBC19B9BE2}" destId="{7E74DD10-BF56-44CE-95C9-066B32F05516}" srcOrd="0" destOrd="0" presId="urn:microsoft.com/office/officeart/2008/layout/AlternatingHexagons"/>
    <dgm:cxn modelId="{21DFA8D3-2C2E-497B-AE56-07737ECD55B6}" type="presParOf" srcId="{FFA07CE6-FF4A-4019-910E-EADBC19B9BE2}" destId="{F3EB8BAA-0ABC-48A2-8A1C-F0630E5017C0}" srcOrd="1" destOrd="0" presId="urn:microsoft.com/office/officeart/2008/layout/AlternatingHexagons"/>
    <dgm:cxn modelId="{6835DA1E-328F-4AA6-A25E-13CF583B84A0}" type="presParOf" srcId="{FFA07CE6-FF4A-4019-910E-EADBC19B9BE2}" destId="{92BC6FA0-713C-403F-A6C4-2C1BF75BE628}" srcOrd="2" destOrd="0" presId="urn:microsoft.com/office/officeart/2008/layout/AlternatingHexagons"/>
    <dgm:cxn modelId="{F8842939-8838-4A45-985E-7D06D783626C}" type="presParOf" srcId="{FFA07CE6-FF4A-4019-910E-EADBC19B9BE2}" destId="{9C5DA215-D82A-43DD-ADEB-0B7B19A6F062}" srcOrd="3" destOrd="0" presId="urn:microsoft.com/office/officeart/2008/layout/AlternatingHexagons"/>
    <dgm:cxn modelId="{C96E5711-B9D2-4C09-926D-6065F53FC4E7}" type="presParOf" srcId="{FFA07CE6-FF4A-4019-910E-EADBC19B9BE2}" destId="{052E6111-6C51-4046-BD6A-379E9F39380A}" srcOrd="4" destOrd="0" presId="urn:microsoft.com/office/officeart/2008/layout/AlternatingHexagons"/>
    <dgm:cxn modelId="{DBE00B2A-6357-4005-A187-72A4832CCECC}" type="presParOf" srcId="{7C201ECE-AB7A-43E9-BA1A-A209AFDA512B}" destId="{5DCEE380-CF04-4897-B0B5-543726EAB4DB}" srcOrd="5" destOrd="0" presId="urn:microsoft.com/office/officeart/2008/layout/AlternatingHexagons"/>
    <dgm:cxn modelId="{06B87FE6-63C8-49CE-89A4-27452988ED17}" type="presParOf" srcId="{7C201ECE-AB7A-43E9-BA1A-A209AFDA512B}" destId="{68A72BCC-D88F-4723-9E8B-0608DC496632}" srcOrd="6" destOrd="0" presId="urn:microsoft.com/office/officeart/2008/layout/AlternatingHexagons"/>
    <dgm:cxn modelId="{8AC15D67-BF90-4770-AD46-5DE6847F45D1}" type="presParOf" srcId="{68A72BCC-D88F-4723-9E8B-0608DC496632}" destId="{550C6DD3-878F-4D1C-9D10-6B2B5A476D61}" srcOrd="0" destOrd="0" presId="urn:microsoft.com/office/officeart/2008/layout/AlternatingHexagons"/>
    <dgm:cxn modelId="{A9FF7640-ABF8-43B9-B2E7-437E39FC0229}" type="presParOf" srcId="{68A72BCC-D88F-4723-9E8B-0608DC496632}" destId="{02478ED3-2B74-4AD8-850F-FAB64E00F844}" srcOrd="1" destOrd="0" presId="urn:microsoft.com/office/officeart/2008/layout/AlternatingHexagons"/>
    <dgm:cxn modelId="{5D3B67F4-ED04-4B9C-AB53-01152C74499D}" type="presParOf" srcId="{68A72BCC-D88F-4723-9E8B-0608DC496632}" destId="{03FCBD6F-AC8D-47F2-8DD4-57B13404B260}" srcOrd="2" destOrd="0" presId="urn:microsoft.com/office/officeart/2008/layout/AlternatingHexagons"/>
    <dgm:cxn modelId="{05C1AF2A-991E-4F98-ABAA-6126C3EE7B94}" type="presParOf" srcId="{68A72BCC-D88F-4723-9E8B-0608DC496632}" destId="{86BB1BD1-CE8F-44DC-9623-3BC8A2D31E97}" srcOrd="3" destOrd="0" presId="urn:microsoft.com/office/officeart/2008/layout/AlternatingHexagons"/>
    <dgm:cxn modelId="{722A3379-F0C7-44A1-9A84-90E2441A5C89}" type="presParOf" srcId="{68A72BCC-D88F-4723-9E8B-0608DC496632}" destId="{43DA8A51-EEF9-4531-8EBA-360953E14BBD}" srcOrd="4" destOrd="0" presId="urn:microsoft.com/office/officeart/2008/layout/AlternatingHexagons"/>
  </dgm:cxnLst>
  <dgm:bg/>
  <dgm:whole>
    <a:ln>
      <a:solidFill>
        <a:schemeClr val="bg1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1C0B8-6545-40CC-9F70-7079CCB538A0}">
      <dsp:nvSpPr>
        <dsp:cNvPr id="0" name=""/>
        <dsp:cNvSpPr/>
      </dsp:nvSpPr>
      <dsp:spPr>
        <a:xfrm rot="5400000">
          <a:off x="3241934" y="98212"/>
          <a:ext cx="1464678" cy="1274269"/>
        </a:xfrm>
        <a:prstGeom prst="hexagon">
          <a:avLst>
            <a:gd name="adj" fmla="val 25000"/>
            <a:gd name="vf" fmla="val 115470"/>
          </a:avLst>
        </a:prstGeom>
        <a:solidFill>
          <a:srgbClr val="FFFF99"/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Комплекс упражнений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535712" y="231254"/>
        <a:ext cx="877121" cy="1008186"/>
      </dsp:txXfrm>
    </dsp:sp>
    <dsp:sp modelId="{DAD7773D-6061-477B-B956-AD59B89B8B14}">
      <dsp:nvSpPr>
        <dsp:cNvPr id="0" name=""/>
        <dsp:cNvSpPr/>
      </dsp:nvSpPr>
      <dsp:spPr>
        <a:xfrm>
          <a:off x="4650075" y="295944"/>
          <a:ext cx="1634580" cy="878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70C0"/>
              </a:solidFill>
            </a:rPr>
            <a:t>Педагогический блок</a:t>
          </a:r>
          <a:endParaRPr lang="ru-RU" sz="1400" b="1" kern="1200" dirty="0">
            <a:solidFill>
              <a:srgbClr val="0070C0"/>
            </a:solidFill>
          </a:endParaRPr>
        </a:p>
      </dsp:txBody>
      <dsp:txXfrm>
        <a:off x="4650075" y="295944"/>
        <a:ext cx="1634580" cy="878806"/>
      </dsp:txXfrm>
    </dsp:sp>
    <dsp:sp modelId="{6FD3E081-2BAE-4D87-B09B-4E31ADB7E14B}">
      <dsp:nvSpPr>
        <dsp:cNvPr id="0" name=""/>
        <dsp:cNvSpPr/>
      </dsp:nvSpPr>
      <dsp:spPr>
        <a:xfrm rot="5400000">
          <a:off x="1865722" y="98212"/>
          <a:ext cx="1464678" cy="1274269"/>
        </a:xfrm>
        <a:prstGeom prst="hexagon">
          <a:avLst>
            <a:gd name="adj" fmla="val 25000"/>
            <a:gd name="vf" fmla="val 115470"/>
          </a:avLst>
        </a:prstGeom>
        <a:solidFill>
          <a:srgbClr val="FFFF99"/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Методическая копилка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2159500" y="231254"/>
        <a:ext cx="877121" cy="1008186"/>
      </dsp:txXfrm>
    </dsp:sp>
    <dsp:sp modelId="{E128651B-2DC6-419B-A3A3-2B65A3EC48AD}">
      <dsp:nvSpPr>
        <dsp:cNvPr id="0" name=""/>
        <dsp:cNvSpPr/>
      </dsp:nvSpPr>
      <dsp:spPr>
        <a:xfrm rot="5400000">
          <a:off x="2551192" y="1341431"/>
          <a:ext cx="1464678" cy="1274269"/>
        </a:xfrm>
        <a:prstGeom prst="hexagon">
          <a:avLst>
            <a:gd name="adj" fmla="val 25000"/>
            <a:gd name="vf" fmla="val 115470"/>
          </a:avLst>
        </a:prstGeom>
        <a:solidFill>
          <a:srgbClr val="FFCCFF"/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Советы врача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2844970" y="1474473"/>
        <a:ext cx="877121" cy="1008186"/>
      </dsp:txXfrm>
    </dsp:sp>
    <dsp:sp modelId="{3554D2D8-30C1-4E92-B305-377303FC5D71}">
      <dsp:nvSpPr>
        <dsp:cNvPr id="0" name=""/>
        <dsp:cNvSpPr/>
      </dsp:nvSpPr>
      <dsp:spPr>
        <a:xfrm>
          <a:off x="1011815" y="1539163"/>
          <a:ext cx="1581852" cy="878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70C0"/>
              </a:solidFill>
            </a:rPr>
            <a:t>Медицинский блок</a:t>
          </a:r>
          <a:endParaRPr lang="ru-RU" sz="1400" b="1" kern="1200" dirty="0">
            <a:solidFill>
              <a:srgbClr val="0070C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70C0"/>
            </a:solidFill>
          </a:endParaRPr>
        </a:p>
      </dsp:txBody>
      <dsp:txXfrm>
        <a:off x="1011815" y="1539163"/>
        <a:ext cx="1581852" cy="878806"/>
      </dsp:txXfrm>
    </dsp:sp>
    <dsp:sp modelId="{52831964-324D-45C2-9BA5-06B076379D5F}">
      <dsp:nvSpPr>
        <dsp:cNvPr id="0" name=""/>
        <dsp:cNvSpPr/>
      </dsp:nvSpPr>
      <dsp:spPr>
        <a:xfrm rot="5400000">
          <a:off x="3927403" y="1341431"/>
          <a:ext cx="1464678" cy="1274269"/>
        </a:xfrm>
        <a:prstGeom prst="hexagon">
          <a:avLst>
            <a:gd name="adj" fmla="val 25000"/>
            <a:gd name="vf" fmla="val 115470"/>
          </a:avLst>
        </a:prstGeom>
        <a:solidFill>
          <a:srgbClr val="FFCCFF"/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accent6">
                  <a:lumMod val="50000"/>
                </a:schemeClr>
              </a:solidFill>
            </a:rPr>
            <a:t>Здоровье-сберегающие технологии</a:t>
          </a:r>
          <a:endParaRPr lang="ru-RU" sz="105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4221181" y="1474473"/>
        <a:ext cx="877121" cy="1008186"/>
      </dsp:txXfrm>
    </dsp:sp>
    <dsp:sp modelId="{7E74DD10-BF56-44CE-95C9-066B32F05516}">
      <dsp:nvSpPr>
        <dsp:cNvPr id="0" name=""/>
        <dsp:cNvSpPr/>
      </dsp:nvSpPr>
      <dsp:spPr>
        <a:xfrm rot="5400000">
          <a:off x="3168075" y="2584650"/>
          <a:ext cx="1464678" cy="1274269"/>
        </a:xfrm>
        <a:prstGeom prst="hexagon">
          <a:avLst>
            <a:gd name="adj" fmla="val 25000"/>
            <a:gd name="vf" fmla="val 115470"/>
          </a:avLst>
        </a:prstGeom>
        <a:solidFill>
          <a:srgbClr val="99CCFF"/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Комплекс упражнений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461853" y="2717692"/>
        <a:ext cx="877121" cy="1008186"/>
      </dsp:txXfrm>
    </dsp:sp>
    <dsp:sp modelId="{F3EB8BAA-0ABC-48A2-8A1C-F0630E5017C0}">
      <dsp:nvSpPr>
        <dsp:cNvPr id="0" name=""/>
        <dsp:cNvSpPr/>
      </dsp:nvSpPr>
      <dsp:spPr>
        <a:xfrm>
          <a:off x="4428500" y="2782381"/>
          <a:ext cx="1930014" cy="878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70C0"/>
              </a:solidFill>
            </a:rPr>
            <a:t>Психологический блок</a:t>
          </a:r>
          <a:endParaRPr lang="ru-RU" sz="1400" b="1" kern="1200" dirty="0">
            <a:solidFill>
              <a:srgbClr val="0070C0"/>
            </a:solidFill>
          </a:endParaRPr>
        </a:p>
      </dsp:txBody>
      <dsp:txXfrm>
        <a:off x="4428500" y="2782381"/>
        <a:ext cx="1930014" cy="878806"/>
      </dsp:txXfrm>
    </dsp:sp>
    <dsp:sp modelId="{052E6111-6C51-4046-BD6A-379E9F39380A}">
      <dsp:nvSpPr>
        <dsp:cNvPr id="0" name=""/>
        <dsp:cNvSpPr/>
      </dsp:nvSpPr>
      <dsp:spPr>
        <a:xfrm rot="5400000">
          <a:off x="1791864" y="2584650"/>
          <a:ext cx="1464678" cy="1274269"/>
        </a:xfrm>
        <a:prstGeom prst="hexagon">
          <a:avLst>
            <a:gd name="adj" fmla="val 25000"/>
            <a:gd name="vf" fmla="val 115470"/>
          </a:avLst>
        </a:prstGeom>
        <a:solidFill>
          <a:srgbClr val="99CCFF"/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Маркеры СДВГ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2085642" y="2717692"/>
        <a:ext cx="877121" cy="1008186"/>
      </dsp:txXfrm>
    </dsp:sp>
    <dsp:sp modelId="{550C6DD3-878F-4D1C-9D10-6B2B5A476D61}">
      <dsp:nvSpPr>
        <dsp:cNvPr id="0" name=""/>
        <dsp:cNvSpPr/>
      </dsp:nvSpPr>
      <dsp:spPr>
        <a:xfrm rot="5400000">
          <a:off x="2551192" y="3827869"/>
          <a:ext cx="1464678" cy="1274269"/>
        </a:xfrm>
        <a:prstGeom prst="hexagon">
          <a:avLst>
            <a:gd name="adj" fmla="val 25000"/>
            <a:gd name="vf" fmla="val 115470"/>
          </a:avLst>
        </a:prstGeom>
        <a:solidFill>
          <a:srgbClr val="99FF66"/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accent6">
                  <a:lumMod val="50000"/>
                </a:schemeClr>
              </a:solidFill>
            </a:rPr>
            <a:t>Советы родителям</a:t>
          </a:r>
          <a:endParaRPr lang="ru-RU" sz="11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2844970" y="3960911"/>
        <a:ext cx="877121" cy="1008186"/>
      </dsp:txXfrm>
    </dsp:sp>
    <dsp:sp modelId="{02478ED3-2B74-4AD8-850F-FAB64E00F844}">
      <dsp:nvSpPr>
        <dsp:cNvPr id="0" name=""/>
        <dsp:cNvSpPr/>
      </dsp:nvSpPr>
      <dsp:spPr>
        <a:xfrm>
          <a:off x="1011815" y="4025600"/>
          <a:ext cx="1581852" cy="878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70C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70C0"/>
              </a:solidFill>
            </a:rPr>
            <a:t>Родительский блок</a:t>
          </a:r>
          <a:endParaRPr lang="ru-RU" sz="1400" b="1" kern="1200" dirty="0">
            <a:solidFill>
              <a:srgbClr val="0070C0"/>
            </a:solidFill>
          </a:endParaRPr>
        </a:p>
      </dsp:txBody>
      <dsp:txXfrm>
        <a:off x="1011815" y="4025600"/>
        <a:ext cx="1581852" cy="878806"/>
      </dsp:txXfrm>
    </dsp:sp>
    <dsp:sp modelId="{43DA8A51-EEF9-4531-8EBA-360953E14BBD}">
      <dsp:nvSpPr>
        <dsp:cNvPr id="0" name=""/>
        <dsp:cNvSpPr/>
      </dsp:nvSpPr>
      <dsp:spPr>
        <a:xfrm rot="5400000">
          <a:off x="3927403" y="3827869"/>
          <a:ext cx="1464678" cy="1274269"/>
        </a:xfrm>
        <a:prstGeom prst="hexagon">
          <a:avLst>
            <a:gd name="adj" fmla="val 25000"/>
            <a:gd name="vf" fmla="val 115470"/>
          </a:avLst>
        </a:prstGeom>
        <a:solidFill>
          <a:srgbClr val="99FF66"/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Адресная помощь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4221181" y="3960911"/>
        <a:ext cx="877121" cy="1008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unych@bk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Районный семинар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19.11.2019.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Зам. директора по НМР, педагог-психолог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ГБУ ДО ЦППМСП Выборгского района Санкт-Петербурга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Цветков Валерий Викторович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76470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Государственное бюджетное учреждение дополнительного образования «Центр психолого-педагогической, медицинской и социальной помощи» Выборгского района Санкт-Петербурга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ИННОВАЦИОННЫЕ ПОДХОДЫ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 smtClean="0"/>
              <a:t>ОБРАЗОВАТЕЛЬНОЙ ДЕЯТЕЛЬНОСТИ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 </a:t>
            </a:r>
            <a:r>
              <a:rPr lang="ru-RU" sz="3200" b="1" dirty="0" smtClean="0"/>
              <a:t>ОБУЧАЮЩИМИСЯ ПРИ СДВГ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9077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«КОМПЛЕКС УПРАЖНЕНИЙ»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2564905"/>
            <a:ext cx="5429288" cy="360040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8326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>
            <a:extLst>
              <a:ext uri="{FF2B5EF4-FFF2-40B4-BE49-F238E27FC236}">
                <a16:creationId xmlns="" xmlns:a16="http://schemas.microsoft.com/office/drawing/2014/main" id="{BD7E1114-6099-4A0D-A8A3-207E8FAEBB30}"/>
              </a:ext>
            </a:extLst>
          </p:cNvPr>
          <p:cNvSpPr/>
          <p:nvPr/>
        </p:nvSpPr>
        <p:spPr>
          <a:xfrm>
            <a:off x="7308304" y="5214950"/>
            <a:ext cx="1687116" cy="623888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Расширение поведенческого репертуара ребенка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Блок-схема: альтернативный процесс 4">
            <a:extLst>
              <a:ext uri="{FF2B5EF4-FFF2-40B4-BE49-F238E27FC236}">
                <a16:creationId xmlns="" xmlns:a16="http://schemas.microsoft.com/office/drawing/2014/main" id="{43F17279-BFA8-4224-8EFE-1CEF01D4E3E2}"/>
              </a:ext>
            </a:extLst>
          </p:cNvPr>
          <p:cNvSpPr/>
          <p:nvPr/>
        </p:nvSpPr>
        <p:spPr>
          <a:xfrm>
            <a:off x="167631" y="1592264"/>
            <a:ext cx="1668065" cy="623887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Утомляемость, низкая работоспособность</a:t>
            </a:r>
          </a:p>
        </p:txBody>
      </p:sp>
      <p:sp>
        <p:nvSpPr>
          <p:cNvPr id="6" name="Блок-схема: альтернативный процесс 5">
            <a:extLst>
              <a:ext uri="{FF2B5EF4-FFF2-40B4-BE49-F238E27FC236}">
                <a16:creationId xmlns="" xmlns:a16="http://schemas.microsoft.com/office/drawing/2014/main" id="{422896A4-E052-4B93-B3B5-7CBFE392ACC1}"/>
              </a:ext>
            </a:extLst>
          </p:cNvPr>
          <p:cNvSpPr/>
          <p:nvPr/>
        </p:nvSpPr>
        <p:spPr>
          <a:xfrm>
            <a:off x="179537" y="2428868"/>
            <a:ext cx="1656159" cy="62388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Снижение произвольной саморегуляции</a:t>
            </a:r>
          </a:p>
        </p:txBody>
      </p:sp>
      <p:sp>
        <p:nvSpPr>
          <p:cNvPr id="7" name="Блок-схема: альтернативный процесс 6">
            <a:extLst>
              <a:ext uri="{FF2B5EF4-FFF2-40B4-BE49-F238E27FC236}">
                <a16:creationId xmlns="" xmlns:a16="http://schemas.microsoft.com/office/drawing/2014/main" id="{C134DE80-CA07-4616-B073-698D5B7EFDE7}"/>
              </a:ext>
            </a:extLst>
          </p:cNvPr>
          <p:cNvSpPr/>
          <p:nvPr/>
        </p:nvSpPr>
        <p:spPr>
          <a:xfrm>
            <a:off x="179537" y="3286124"/>
            <a:ext cx="1656159" cy="62547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Зависимость работоспособности от внешней обстановки</a:t>
            </a:r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="" xmlns:a16="http://schemas.microsoft.com/office/drawing/2014/main" id="{68976409-F3E2-4518-83B9-81F3054ACD3C}"/>
              </a:ext>
            </a:extLst>
          </p:cNvPr>
          <p:cNvSpPr/>
          <p:nvPr/>
        </p:nvSpPr>
        <p:spPr>
          <a:xfrm>
            <a:off x="178346" y="4149080"/>
            <a:ext cx="1657350" cy="62547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Снижение качества и скорости при эмоциональной активации</a:t>
            </a:r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="" xmlns:a16="http://schemas.microsoft.com/office/drawing/2014/main" id="{7EFFE27B-08DD-4028-807C-0E474DBC25A4}"/>
              </a:ext>
            </a:extLst>
          </p:cNvPr>
          <p:cNvSpPr/>
          <p:nvPr/>
        </p:nvSpPr>
        <p:spPr>
          <a:xfrm>
            <a:off x="178346" y="4965352"/>
            <a:ext cx="1657350" cy="62388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Особенности  поведения </a:t>
            </a:r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="" xmlns:a16="http://schemas.microsoft.com/office/drawing/2014/main" id="{09FDC089-3BC8-406F-96D1-991E5AF6C466}"/>
              </a:ext>
            </a:extLst>
          </p:cNvPr>
          <p:cNvSpPr/>
          <p:nvPr/>
        </p:nvSpPr>
        <p:spPr>
          <a:xfrm>
            <a:off x="173583" y="5877272"/>
            <a:ext cx="1662113" cy="623887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Особенности коммуникации</a:t>
            </a:r>
          </a:p>
        </p:txBody>
      </p:sp>
      <p:sp>
        <p:nvSpPr>
          <p:cNvPr id="11" name="Блок-схема: альтернативный процесс 10">
            <a:extLst>
              <a:ext uri="{FF2B5EF4-FFF2-40B4-BE49-F238E27FC236}">
                <a16:creationId xmlns="" xmlns:a16="http://schemas.microsoft.com/office/drawing/2014/main" id="{E98E809C-5CC5-4ECD-9EE8-3E8E4024A5A9}"/>
              </a:ext>
            </a:extLst>
          </p:cNvPr>
          <p:cNvSpPr/>
          <p:nvPr/>
        </p:nvSpPr>
        <p:spPr>
          <a:xfrm>
            <a:off x="168821" y="696914"/>
            <a:ext cx="1666875" cy="62547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Особенности познавательной деятельности</a:t>
            </a: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="" xmlns:a16="http://schemas.microsoft.com/office/drawing/2014/main" id="{C06858A6-0F8B-492C-8DA6-AB65514DEE87}"/>
              </a:ext>
            </a:extLst>
          </p:cNvPr>
          <p:cNvSpPr/>
          <p:nvPr/>
        </p:nvSpPr>
        <p:spPr>
          <a:xfrm>
            <a:off x="7308304" y="714356"/>
            <a:ext cx="1685925" cy="623888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Развитие произвольного внимания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="" xmlns:a16="http://schemas.microsoft.com/office/drawing/2014/main" id="{00436BF3-B6B1-4392-A81C-09DCB77BA5BD}"/>
              </a:ext>
            </a:extLst>
          </p:cNvPr>
          <p:cNvSpPr/>
          <p:nvPr/>
        </p:nvSpPr>
        <p:spPr>
          <a:xfrm>
            <a:off x="7308304" y="1500174"/>
            <a:ext cx="1658541" cy="623887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Повышение работоспособности, снижение утомляемости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="" xmlns:a16="http://schemas.microsoft.com/office/drawing/2014/main" id="{898C28D4-C22A-465B-99DB-749FC0B2A895}"/>
              </a:ext>
            </a:extLst>
          </p:cNvPr>
          <p:cNvSpPr/>
          <p:nvPr/>
        </p:nvSpPr>
        <p:spPr>
          <a:xfrm>
            <a:off x="7308304" y="2357430"/>
            <a:ext cx="1656159" cy="642942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Развитие произвольности</a:t>
            </a: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="" xmlns:a16="http://schemas.microsoft.com/office/drawing/2014/main" id="{A31E76D4-11DB-4E1F-B445-4FA6AB463C0F}"/>
              </a:ext>
            </a:extLst>
          </p:cNvPr>
          <p:cNvSpPr/>
          <p:nvPr/>
        </p:nvSpPr>
        <p:spPr>
          <a:xfrm>
            <a:off x="7308304" y="3214686"/>
            <a:ext cx="1657350" cy="756453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Снижение зависимости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Работоспособности от внешней обстановки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Блок-схема: альтернативный процесс 16">
            <a:extLst>
              <a:ext uri="{FF2B5EF4-FFF2-40B4-BE49-F238E27FC236}">
                <a16:creationId xmlns="" xmlns:a16="http://schemas.microsoft.com/office/drawing/2014/main" id="{A0607AB3-11D6-462F-B9B8-7BDB33ED8C81}"/>
              </a:ext>
            </a:extLst>
          </p:cNvPr>
          <p:cNvSpPr/>
          <p:nvPr/>
        </p:nvSpPr>
        <p:spPr>
          <a:xfrm>
            <a:off x="7308304" y="4227358"/>
            <a:ext cx="1651397" cy="785818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Независимость качества работы от эмоциональной активации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5406" name="TextBox 49">
            <a:extLst>
              <a:ext uri="{FF2B5EF4-FFF2-40B4-BE49-F238E27FC236}">
                <a16:creationId xmlns="" xmlns:a16="http://schemas.microsoft.com/office/drawing/2014/main" id="{5EA47F39-F99D-46C1-A7E0-24DDBFE55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134" y="240903"/>
            <a:ext cx="12905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dirty="0" smtClean="0">
                <a:solidFill>
                  <a:srgbClr val="0070C0"/>
                </a:solidFill>
              </a:rPr>
              <a:t>МИШЕНИ:</a:t>
            </a:r>
            <a:endParaRPr lang="ru-RU" altLang="ru-RU" b="1" dirty="0">
              <a:solidFill>
                <a:srgbClr val="0070C0"/>
              </a:solidFill>
            </a:endParaRPr>
          </a:p>
        </p:txBody>
      </p:sp>
      <p:sp>
        <p:nvSpPr>
          <p:cNvPr id="15407" name="TextBox 50">
            <a:extLst>
              <a:ext uri="{FF2B5EF4-FFF2-40B4-BE49-F238E27FC236}">
                <a16:creationId xmlns="" xmlns:a16="http://schemas.microsoft.com/office/drawing/2014/main" id="{7E3E6E48-2D02-49C0-9075-96372C128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2057" y="192089"/>
            <a:ext cx="98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dirty="0" smtClean="0">
                <a:solidFill>
                  <a:srgbClr val="0070C0"/>
                </a:solidFill>
              </a:rPr>
              <a:t>ЦЕЛИ:</a:t>
            </a:r>
            <a:endParaRPr lang="ru-RU" altLang="ru-RU" b="1" dirty="0">
              <a:solidFill>
                <a:srgbClr val="0070C0"/>
              </a:solidFill>
            </a:endParaRPr>
          </a:p>
        </p:txBody>
      </p:sp>
      <p:sp>
        <p:nvSpPr>
          <p:cNvPr id="51" name="Блок-схема: альтернативный процесс 50">
            <a:extLst>
              <a:ext uri="{FF2B5EF4-FFF2-40B4-BE49-F238E27FC236}">
                <a16:creationId xmlns="" xmlns:a16="http://schemas.microsoft.com/office/drawing/2014/main" id="{A0607AB3-11D6-462F-B9B8-7BDB33ED8C81}"/>
              </a:ext>
            </a:extLst>
          </p:cNvPr>
          <p:cNvSpPr/>
          <p:nvPr/>
        </p:nvSpPr>
        <p:spPr>
          <a:xfrm>
            <a:off x="7308304" y="6097832"/>
            <a:ext cx="1651397" cy="571528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Развитие коммуникативных способностей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95936" y="548680"/>
            <a:ext cx="1296144" cy="1232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Учитель</a:t>
            </a:r>
            <a:endParaRPr lang="ru-RU" sz="1400" b="1" dirty="0"/>
          </a:p>
        </p:txBody>
      </p:sp>
      <p:sp>
        <p:nvSpPr>
          <p:cNvPr id="42" name="Овал 41"/>
          <p:cNvSpPr/>
          <p:nvPr/>
        </p:nvSpPr>
        <p:spPr>
          <a:xfrm>
            <a:off x="5580112" y="548680"/>
            <a:ext cx="1296144" cy="1232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Родитель</a:t>
            </a:r>
            <a:endParaRPr lang="ru-RU" sz="1200" b="1" dirty="0"/>
          </a:p>
        </p:txBody>
      </p:sp>
      <p:sp>
        <p:nvSpPr>
          <p:cNvPr id="43" name="Овал 42"/>
          <p:cNvSpPr/>
          <p:nvPr/>
        </p:nvSpPr>
        <p:spPr>
          <a:xfrm>
            <a:off x="2339752" y="548680"/>
            <a:ext cx="1296144" cy="1232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Ребенок</a:t>
            </a: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2852936"/>
            <a:ext cx="1944216" cy="7564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 урочной деятельности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932040" y="3789040"/>
            <a:ext cx="1944216" cy="7564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Во внеурочной деятельности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932040" y="4725144"/>
            <a:ext cx="1944216" cy="7564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В условиях дополнительного образования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339752" y="2852936"/>
            <a:ext cx="1944216" cy="756453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 групповой форме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339752" y="3789040"/>
            <a:ext cx="1944216" cy="756453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 мини-группе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39752" y="4725144"/>
            <a:ext cx="1944216" cy="756453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В индивидуальной форме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932040" y="5661248"/>
            <a:ext cx="1944216" cy="7564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В семейном воспитании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11760" y="2132856"/>
            <a:ext cx="43924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ФОРМЫ И ВИДЫ ДЕЯТЕЛЬНОСТИ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3131840" y="2564904"/>
            <a:ext cx="360040" cy="227311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5724128" y="2564904"/>
            <a:ext cx="360040" cy="227311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339752" y="5661248"/>
            <a:ext cx="1944216" cy="756453"/>
          </a:xfrm>
          <a:prstGeom prst="rect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Самостоятельно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57166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«НАВИГАТОР»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94153946"/>
              </p:ext>
            </p:extLst>
          </p:nvPr>
        </p:nvGraphicFramePr>
        <p:xfrm>
          <a:off x="947936" y="1124744"/>
          <a:ext cx="729647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3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44" y="1340768"/>
            <a:ext cx="4269548" cy="36724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80928"/>
            <a:ext cx="4076373" cy="36724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углом 5"/>
          <p:cNvSpPr/>
          <p:nvPr/>
        </p:nvSpPr>
        <p:spPr>
          <a:xfrm rot="5400000">
            <a:off x="5098904" y="1795664"/>
            <a:ext cx="813816" cy="868680"/>
          </a:xfrm>
          <a:prstGeom prst="ben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551" y="404664"/>
            <a:ext cx="8057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ГБУ ДО ЦППМСП ВЫБОРГСКОГО РАЙОНА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САНКТ-ПЕТЕРБУРГА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301208"/>
            <a:ext cx="2808312" cy="923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Санкт-Петербург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Костромской пр. д7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Тел: (812) 553-18-75</a:t>
            </a:r>
          </a:p>
        </p:txBody>
      </p:sp>
    </p:spTree>
    <p:extLst>
      <p:ext uri="{BB962C8B-B14F-4D97-AF65-F5344CB8AC3E}">
        <p14:creationId xmlns:p14="http://schemas.microsoft.com/office/powerpoint/2010/main" val="476459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867125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БЛАГОДАРЮ 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ЗА ВНИМАНИЕ!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/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  <a:hlinkClick r:id="rId2"/>
              </a:rPr>
              <a:t>runych@bk.ru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2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ТЕХНОЛОГИЯ ПОЭТАПНОГО ФОРМИРОВАНИЯ САМОРЕГУЛЯЦИИ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И ПРОИЗВОЛЬНОСТИ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автор: педагог-психолог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Цветков Валерий Викторович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Правило №1 «Настройся на задание»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Symbol"/>
              <a:buChar char=""/>
            </a:pPr>
            <a:endParaRPr lang="ru-RU" dirty="0" smtClean="0">
              <a:solidFill>
                <a:srgbClr val="0066FF"/>
              </a:solidFill>
            </a:endParaRPr>
          </a:p>
          <a:p>
            <a:pPr marL="0" lvl="0" indent="0" algn="just">
              <a:buNone/>
            </a:pPr>
            <a:endParaRPr lang="ru-RU" dirty="0" smtClean="0">
              <a:solidFill>
                <a:srgbClr val="0066FF"/>
              </a:solidFill>
            </a:endParaRPr>
          </a:p>
          <a:p>
            <a:pPr marL="0" lvl="0" indent="0" algn="just">
              <a:buNone/>
            </a:pPr>
            <a:r>
              <a:rPr lang="ru-RU" sz="4000" b="1" dirty="0" smtClean="0">
                <a:solidFill>
                  <a:srgbClr val="0066FF"/>
                </a:solidFill>
              </a:rPr>
              <a:t>СОВЕТЫ:</a:t>
            </a:r>
          </a:p>
          <a:p>
            <a:pPr marL="514350" lvl="0" indent="-514350" algn="just">
              <a:buClr>
                <a:srgbClr val="0070C0"/>
              </a:buClr>
              <a:buFont typeface="+mj-lt"/>
              <a:buAutoNum type="arabicPeriod"/>
            </a:pPr>
            <a:r>
              <a:rPr lang="ru-RU" b="1" dirty="0" smtClean="0">
                <a:solidFill>
                  <a:srgbClr val="0066FF"/>
                </a:solidFill>
              </a:rPr>
              <a:t>Попроси себя.</a:t>
            </a:r>
            <a:endParaRPr lang="ru-RU" b="1" dirty="0">
              <a:solidFill>
                <a:srgbClr val="0066FF"/>
              </a:solidFill>
            </a:endParaRPr>
          </a:p>
          <a:p>
            <a:pPr marL="514350" lvl="0" indent="-514350" algn="just">
              <a:buClr>
                <a:srgbClr val="0070C0"/>
              </a:buClr>
              <a:buFont typeface="+mj-lt"/>
              <a:buAutoNum type="arabicPeriod"/>
            </a:pPr>
            <a:r>
              <a:rPr lang="ru-RU" b="1" dirty="0" smtClean="0">
                <a:solidFill>
                  <a:srgbClr val="0066FF"/>
                </a:solidFill>
              </a:rPr>
              <a:t>Уговори себя.</a:t>
            </a:r>
            <a:endParaRPr lang="ru-RU" b="1" dirty="0">
              <a:solidFill>
                <a:srgbClr val="0066FF"/>
              </a:solidFill>
            </a:endParaRPr>
          </a:p>
          <a:p>
            <a:pPr marL="514350" lvl="0" indent="-514350" algn="just">
              <a:buClr>
                <a:srgbClr val="0070C0"/>
              </a:buClr>
              <a:buFont typeface="+mj-lt"/>
              <a:buAutoNum type="arabicPeriod"/>
            </a:pPr>
            <a:r>
              <a:rPr lang="ru-RU" b="1" dirty="0" smtClean="0">
                <a:solidFill>
                  <a:srgbClr val="0066FF"/>
                </a:solidFill>
              </a:rPr>
              <a:t>Прикажи себе.</a:t>
            </a:r>
            <a:endParaRPr lang="ru-RU" b="1" dirty="0">
              <a:solidFill>
                <a:srgbClr val="0066FF"/>
              </a:solidFill>
            </a:endParaRPr>
          </a:p>
          <a:p>
            <a:pPr marL="514350" lvl="0" indent="-514350" algn="just">
              <a:buClr>
                <a:srgbClr val="0070C0"/>
              </a:buClr>
              <a:buFont typeface="+mj-lt"/>
              <a:buAutoNum type="arabicPeriod"/>
            </a:pPr>
            <a:r>
              <a:rPr lang="ru-RU" b="1" dirty="0" smtClean="0">
                <a:solidFill>
                  <a:srgbClr val="0066FF"/>
                </a:solidFill>
              </a:rPr>
              <a:t>Договорись </a:t>
            </a:r>
            <a:r>
              <a:rPr lang="ru-RU" b="1" dirty="0">
                <a:solidFill>
                  <a:srgbClr val="0066FF"/>
                </a:solidFill>
              </a:rPr>
              <a:t>с </a:t>
            </a:r>
            <a:r>
              <a:rPr lang="ru-RU" b="1" dirty="0" smtClean="0">
                <a:solidFill>
                  <a:srgbClr val="0066FF"/>
                </a:solidFill>
              </a:rPr>
              <a:t>собой.</a:t>
            </a:r>
            <a:endParaRPr lang="ru-RU" b="1" dirty="0"/>
          </a:p>
        </p:txBody>
      </p:sp>
      <p:grpSp>
        <p:nvGrpSpPr>
          <p:cNvPr id="5" name="Группа 4"/>
          <p:cNvGrpSpPr>
            <a:grpSpLocks noChangeAspect="1"/>
          </p:cNvGrpSpPr>
          <p:nvPr/>
        </p:nvGrpSpPr>
        <p:grpSpPr>
          <a:xfrm>
            <a:off x="6851248" y="1383959"/>
            <a:ext cx="1753200" cy="1757009"/>
            <a:chOff x="1024165" y="680939"/>
            <a:chExt cx="730250" cy="731837"/>
          </a:xfrm>
        </p:grpSpPr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1024165" y="680939"/>
              <a:ext cx="730250" cy="731837"/>
            </a:xfrm>
            <a:prstGeom prst="ellipse">
              <a:avLst/>
            </a:prstGeom>
            <a:solidFill>
              <a:srgbClr val="FFCC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1223912" y="908720"/>
              <a:ext cx="71437" cy="71438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1507170" y="915168"/>
              <a:ext cx="71437" cy="71438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rc 9"/>
            <p:cNvSpPr>
              <a:spLocks/>
            </p:cNvSpPr>
            <p:nvPr/>
          </p:nvSpPr>
          <p:spPr bwMode="auto">
            <a:xfrm rot="2512052" flipH="1">
              <a:off x="1187400" y="812377"/>
              <a:ext cx="144463" cy="1444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rot="2512052" flipH="1">
              <a:off x="1470658" y="812377"/>
              <a:ext cx="144463" cy="1444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410686" y="943946"/>
              <a:ext cx="0" cy="1428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Arc 6"/>
            <p:cNvSpPr>
              <a:spLocks/>
            </p:cNvSpPr>
            <p:nvPr/>
          </p:nvSpPr>
          <p:spPr bwMode="auto">
            <a:xfrm rot="7750709">
              <a:off x="1317024" y="1070440"/>
              <a:ext cx="187325" cy="217487"/>
            </a:xfrm>
            <a:custGeom>
              <a:avLst/>
              <a:gdLst>
                <a:gd name="G0" fmla="+- 0 0 0"/>
                <a:gd name="G1" fmla="+- 21434 0 0"/>
                <a:gd name="G2" fmla="+- 21600 0 0"/>
                <a:gd name="T0" fmla="*/ 2670 w 21461"/>
                <a:gd name="T1" fmla="*/ 0 h 21434"/>
                <a:gd name="T2" fmla="*/ 21461 w 21461"/>
                <a:gd name="T3" fmla="*/ 18988 h 21434"/>
                <a:gd name="T4" fmla="*/ 0 w 21461"/>
                <a:gd name="T5" fmla="*/ 21434 h 2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1" h="21434" fill="none" extrusionOk="0">
                  <a:moveTo>
                    <a:pt x="2670" y="-1"/>
                  </a:moveTo>
                  <a:cubicBezTo>
                    <a:pt x="12566" y="1232"/>
                    <a:pt x="20331" y="9079"/>
                    <a:pt x="21461" y="18987"/>
                  </a:cubicBezTo>
                </a:path>
                <a:path w="21461" h="21434" stroke="0" extrusionOk="0">
                  <a:moveTo>
                    <a:pt x="2670" y="-1"/>
                  </a:moveTo>
                  <a:cubicBezTo>
                    <a:pt x="12566" y="1232"/>
                    <a:pt x="20331" y="9079"/>
                    <a:pt x="21461" y="18987"/>
                  </a:cubicBezTo>
                  <a:lnTo>
                    <a:pt x="0" y="21434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681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Правило №2 «Выслушай задание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endParaRPr lang="ru-RU" b="1" dirty="0" smtClean="0">
              <a:solidFill>
                <a:srgbClr val="0066FF"/>
              </a:solidFill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endParaRPr lang="ru-RU" b="1" dirty="0" smtClean="0">
              <a:solidFill>
                <a:srgbClr val="0066FF"/>
              </a:solidFill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ru-RU" sz="4300" b="1" dirty="0" smtClean="0">
                <a:solidFill>
                  <a:srgbClr val="0066FF"/>
                </a:solidFill>
              </a:rPr>
              <a:t>СОВЕТЫ: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b="1" dirty="0" smtClean="0">
                <a:solidFill>
                  <a:srgbClr val="0066FF"/>
                </a:solidFill>
              </a:rPr>
              <a:t>Смотри на учителя.</a:t>
            </a:r>
            <a:endParaRPr lang="ru-RU" b="1" dirty="0">
              <a:solidFill>
                <a:srgbClr val="0066FF"/>
              </a:solidFill>
            </a:endParaRP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b="1" dirty="0" smtClean="0">
                <a:solidFill>
                  <a:srgbClr val="0066FF"/>
                </a:solidFill>
              </a:rPr>
              <a:t>Не отвлекайся.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b="1" dirty="0" smtClean="0">
                <a:solidFill>
                  <a:srgbClr val="0066FF"/>
                </a:solidFill>
              </a:rPr>
              <a:t>Не </a:t>
            </a:r>
            <a:r>
              <a:rPr lang="ru-RU" b="1" dirty="0">
                <a:solidFill>
                  <a:srgbClr val="0066FF"/>
                </a:solidFill>
              </a:rPr>
              <a:t>перебивай.</a:t>
            </a:r>
          </a:p>
          <a:p>
            <a:pPr marL="514350" indent="-514350" defTabSz="685800">
              <a:lnSpc>
                <a:spcPct val="115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0066FF"/>
                </a:solidFill>
              </a:rPr>
              <a:t>Повтори </a:t>
            </a:r>
            <a:r>
              <a:rPr lang="ru-RU" b="1" dirty="0">
                <a:solidFill>
                  <a:srgbClr val="0066FF"/>
                </a:solidFill>
              </a:rPr>
              <a:t>то, что тебе сказали. </a:t>
            </a:r>
            <a:endParaRPr lang="ru-RU" b="1" dirty="0" smtClean="0">
              <a:solidFill>
                <a:srgbClr val="0066FF"/>
              </a:solidFill>
            </a:endParaRPr>
          </a:p>
          <a:p>
            <a:pPr marL="514350" indent="-514350" defTabSz="685800">
              <a:lnSpc>
                <a:spcPct val="115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0066FF"/>
                </a:solidFill>
              </a:rPr>
              <a:t>Представь </a:t>
            </a:r>
            <a:r>
              <a:rPr lang="ru-RU" b="1" dirty="0">
                <a:solidFill>
                  <a:srgbClr val="0066FF"/>
                </a:solidFill>
              </a:rPr>
              <a:t>то, что ты должен сделать.</a:t>
            </a:r>
          </a:p>
          <a:p>
            <a:pPr lvl="0" defTabSz="685800">
              <a:lnSpc>
                <a:spcPct val="115000"/>
              </a:lnSpc>
              <a:spcBef>
                <a:spcPts val="0"/>
              </a:spcBef>
              <a:buClr>
                <a:srgbClr val="0070C0"/>
              </a:buClr>
              <a:buFont typeface="Symbol"/>
              <a:buChar char=""/>
              <a:defRPr/>
            </a:pPr>
            <a:endParaRPr lang="ru-RU" b="1" dirty="0">
              <a:solidFill>
                <a:srgbClr val="0066FF"/>
              </a:solidFill>
              <a:ea typeface="Calibri"/>
              <a:cs typeface="Times New Roman"/>
            </a:endParaRPr>
          </a:p>
        </p:txBody>
      </p:sp>
      <p:pic>
        <p:nvPicPr>
          <p:cNvPr id="4" name="Рисунок 1" descr="MCj03453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456" y="1232952"/>
            <a:ext cx="1764000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7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Правило №3 «Не </a:t>
            </a:r>
            <a:r>
              <a:rPr lang="ru-RU" sz="3600" b="1" dirty="0" smtClean="0">
                <a:solidFill>
                  <a:srgbClr val="FF0000"/>
                </a:solidFill>
              </a:rPr>
              <a:t>понял - переспроси»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endParaRPr lang="ru-RU" b="1" dirty="0" smtClean="0">
              <a:solidFill>
                <a:srgbClr val="0066FF"/>
              </a:solidFill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endParaRPr lang="ru-RU" b="1" dirty="0">
              <a:solidFill>
                <a:srgbClr val="0066FF"/>
              </a:solidFill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ru-RU" sz="4000" b="1" dirty="0" smtClean="0">
                <a:solidFill>
                  <a:srgbClr val="0066FF"/>
                </a:solidFill>
              </a:rPr>
              <a:t>СОВЕТЫ: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b="1" dirty="0" smtClean="0">
                <a:solidFill>
                  <a:srgbClr val="0066FF"/>
                </a:solidFill>
              </a:rPr>
              <a:t>Кратко сформулируй </a:t>
            </a:r>
            <a:r>
              <a:rPr lang="ru-RU" b="1" dirty="0">
                <a:solidFill>
                  <a:srgbClr val="0066FF"/>
                </a:solidFill>
              </a:rPr>
              <a:t>свой </a:t>
            </a:r>
            <a:r>
              <a:rPr lang="ru-RU" b="1" dirty="0" smtClean="0">
                <a:solidFill>
                  <a:srgbClr val="0066FF"/>
                </a:solidFill>
              </a:rPr>
              <a:t>вопрос.</a:t>
            </a:r>
            <a:endParaRPr lang="ru-RU" b="1" dirty="0">
              <a:solidFill>
                <a:srgbClr val="0066FF"/>
              </a:solidFill>
            </a:endParaRP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b="1" dirty="0">
                <a:solidFill>
                  <a:srgbClr val="0066FF"/>
                </a:solidFill>
              </a:rPr>
              <a:t>Подними руку и жди, когда тебя спросят.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b="1" dirty="0">
                <a:solidFill>
                  <a:srgbClr val="0066FF"/>
                </a:solidFill>
              </a:rPr>
              <a:t>Начни свой вопрос с вежливых слов. 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b="1" dirty="0">
                <a:solidFill>
                  <a:srgbClr val="0066FF"/>
                </a:solidFill>
              </a:rPr>
              <a:t>Получив </a:t>
            </a:r>
            <a:r>
              <a:rPr lang="ru-RU" b="1" dirty="0" smtClean="0">
                <a:solidFill>
                  <a:srgbClr val="0066FF"/>
                </a:solidFill>
              </a:rPr>
              <a:t>ответ, поблагодари.</a:t>
            </a:r>
            <a:endParaRPr lang="ru-RU" b="1" dirty="0">
              <a:solidFill>
                <a:srgbClr val="0066FF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Oval 4"/>
          <p:cNvSpPr>
            <a:spLocks noChangeAspect="1" noChangeArrowheads="1"/>
          </p:cNvSpPr>
          <p:nvPr/>
        </p:nvSpPr>
        <p:spPr bwMode="auto">
          <a:xfrm>
            <a:off x="6876449" y="1340960"/>
            <a:ext cx="1727999" cy="1728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51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Правило №4 «Представь задание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lvl="0" indent="0">
              <a:lnSpc>
                <a:spcPct val="115000"/>
              </a:lnSpc>
              <a:buNone/>
            </a:pPr>
            <a:r>
              <a:rPr lang="ru-RU" sz="5200" b="1" dirty="0" smtClean="0">
                <a:solidFill>
                  <a:srgbClr val="0066FF"/>
                </a:solidFill>
              </a:rPr>
              <a:t>СОВЕТЫ: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3500" b="1" dirty="0" smtClean="0">
                <a:solidFill>
                  <a:srgbClr val="0066FF"/>
                </a:solidFill>
              </a:rPr>
              <a:t>Повтори </a:t>
            </a:r>
            <a:r>
              <a:rPr lang="ru-RU" sz="3500" b="1" dirty="0">
                <a:solidFill>
                  <a:srgbClr val="0066FF"/>
                </a:solidFill>
              </a:rPr>
              <a:t>задание (инструкцию, правила).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3500" b="1" dirty="0">
                <a:solidFill>
                  <a:srgbClr val="0066FF"/>
                </a:solidFill>
              </a:rPr>
              <a:t>Представь то, что ты должен сделать. 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3500" b="1" dirty="0">
                <a:solidFill>
                  <a:srgbClr val="0066FF"/>
                </a:solidFill>
              </a:rPr>
              <a:t>Представь, как ты это сделаешь.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3500" b="1" dirty="0">
                <a:solidFill>
                  <a:srgbClr val="0066FF"/>
                </a:solidFill>
              </a:rPr>
              <a:t>Представь, сколько у тебя на это времени.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3500" b="1" dirty="0">
                <a:solidFill>
                  <a:srgbClr val="0066FF"/>
                </a:solidFill>
              </a:rPr>
              <a:t>Представь, что может  тебе помешать.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3500" b="1" dirty="0">
                <a:solidFill>
                  <a:srgbClr val="0066FF"/>
                </a:solidFill>
              </a:rPr>
              <a:t>Представь, что может  тебе помочь</a:t>
            </a:r>
            <a:r>
              <a:rPr lang="ru-RU" sz="3500" b="1" dirty="0" smtClean="0">
                <a:solidFill>
                  <a:srgbClr val="0066FF"/>
                </a:solidFill>
              </a:rPr>
              <a:t>.</a:t>
            </a:r>
            <a:endParaRPr lang="ru-RU" sz="3500" b="1" dirty="0"/>
          </a:p>
        </p:txBody>
      </p:sp>
      <p:sp>
        <p:nvSpPr>
          <p:cNvPr id="8" name="AutoShape 3"/>
          <p:cNvSpPr>
            <a:spLocks noChangeAspect="1" noChangeArrowheads="1"/>
          </p:cNvSpPr>
          <p:nvPr/>
        </p:nvSpPr>
        <p:spPr bwMode="auto">
          <a:xfrm>
            <a:off x="7078178" y="1268920"/>
            <a:ext cx="1598278" cy="1440000"/>
          </a:xfrm>
          <a:prstGeom prst="cloudCallout">
            <a:avLst>
              <a:gd name="adj1" fmla="val -194"/>
              <a:gd name="adj2" fmla="val 6574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Правило №5 «Составь план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endParaRPr lang="ru-RU" b="1" dirty="0" smtClean="0">
              <a:solidFill>
                <a:srgbClr val="0066FF"/>
              </a:solidFill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endParaRPr lang="ru-RU" b="1" dirty="0">
              <a:solidFill>
                <a:srgbClr val="0066FF"/>
              </a:solidFill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endParaRPr lang="ru-RU" b="1" dirty="0" smtClean="0">
              <a:solidFill>
                <a:srgbClr val="0066FF"/>
              </a:solidFill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endParaRPr lang="ru-RU" sz="11200" b="1" dirty="0" smtClean="0">
              <a:solidFill>
                <a:srgbClr val="0066FF"/>
              </a:solidFill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ru-RU" sz="16000" b="1" dirty="0" smtClean="0">
                <a:solidFill>
                  <a:srgbClr val="0066FF"/>
                </a:solidFill>
              </a:rPr>
              <a:t>СОВЕТЫ: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ru-RU" sz="11200" b="1" dirty="0" smtClean="0">
                <a:solidFill>
                  <a:srgbClr val="0066FF"/>
                </a:solidFill>
              </a:rPr>
              <a:t>Проговори вслух: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1200" b="1" dirty="0" smtClean="0">
                <a:solidFill>
                  <a:srgbClr val="0066FF"/>
                </a:solidFill>
              </a:rPr>
              <a:t>1. То</a:t>
            </a:r>
            <a:r>
              <a:rPr lang="ru-RU" sz="11200" b="1" dirty="0">
                <a:solidFill>
                  <a:srgbClr val="0066FF"/>
                </a:solidFill>
              </a:rPr>
              <a:t>, что ты сделаешь в первую очередь. </a:t>
            </a:r>
            <a:endParaRPr lang="ru-RU" sz="11200" b="1" dirty="0" smtClean="0">
              <a:solidFill>
                <a:srgbClr val="0066FF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1200" b="1" dirty="0" smtClean="0">
                <a:solidFill>
                  <a:srgbClr val="0066FF"/>
                </a:solidFill>
              </a:rPr>
              <a:t>2. То</a:t>
            </a:r>
            <a:r>
              <a:rPr lang="ru-RU" sz="11200" b="1" dirty="0">
                <a:solidFill>
                  <a:srgbClr val="0066FF"/>
                </a:solidFill>
              </a:rPr>
              <a:t>, что ты сделаешь во вторую очередь. </a:t>
            </a:r>
            <a:endParaRPr lang="ru-RU" sz="11200" b="1" dirty="0" smtClean="0">
              <a:solidFill>
                <a:srgbClr val="0066FF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1200" b="1" dirty="0" smtClean="0">
                <a:solidFill>
                  <a:srgbClr val="0066FF"/>
                </a:solidFill>
              </a:rPr>
              <a:t>3. То</a:t>
            </a:r>
            <a:r>
              <a:rPr lang="ru-RU" sz="11200" b="1" dirty="0">
                <a:solidFill>
                  <a:srgbClr val="0066FF"/>
                </a:solidFill>
              </a:rPr>
              <a:t>, что ты сделаешь в третью </a:t>
            </a:r>
            <a:r>
              <a:rPr lang="ru-RU" sz="11200" b="1" dirty="0" smtClean="0">
                <a:solidFill>
                  <a:srgbClr val="0066FF"/>
                </a:solidFill>
              </a:rPr>
              <a:t>очередь.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1200" b="1" dirty="0" smtClean="0">
                <a:solidFill>
                  <a:srgbClr val="0066FF"/>
                </a:solidFill>
              </a:rPr>
              <a:t>4. Как </a:t>
            </a:r>
            <a:r>
              <a:rPr lang="ru-RU" sz="11200" b="1" dirty="0">
                <a:solidFill>
                  <a:srgbClr val="0066FF"/>
                </a:solidFill>
              </a:rPr>
              <a:t>ты оформишь задание. </a:t>
            </a:r>
            <a:endParaRPr lang="ru-RU" sz="11200" b="1" dirty="0" smtClean="0">
              <a:solidFill>
                <a:srgbClr val="0066FF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1200" b="1" dirty="0" smtClean="0">
                <a:solidFill>
                  <a:srgbClr val="0066FF"/>
                </a:solidFill>
              </a:rPr>
              <a:t>5. Сколько </a:t>
            </a:r>
            <a:r>
              <a:rPr lang="ru-RU" sz="11200" b="1" dirty="0">
                <a:solidFill>
                  <a:srgbClr val="0066FF"/>
                </a:solidFill>
              </a:rPr>
              <a:t>времени тебе понадобится на всё задание. </a:t>
            </a:r>
            <a:endParaRPr lang="ru-RU" sz="11200" dirty="0"/>
          </a:p>
        </p:txBody>
      </p:sp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7380157" y="1340768"/>
            <a:ext cx="1440315" cy="1296000"/>
          </a:xfrm>
          <a:prstGeom prst="verticalScroll">
            <a:avLst>
              <a:gd name="adj" fmla="val 12500"/>
            </a:avLst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Правило №6 «Проверь. Сравни. Исправь. </a:t>
            </a:r>
            <a:r>
              <a:rPr lang="ru-RU" sz="3600" b="1" dirty="0" smtClean="0">
                <a:solidFill>
                  <a:srgbClr val="FF0000"/>
                </a:solidFill>
              </a:rPr>
              <a:t>Сообщи.»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pPr lvl="0">
              <a:lnSpc>
                <a:spcPct val="115000"/>
              </a:lnSpc>
              <a:buFont typeface="Symbol"/>
              <a:buChar char=""/>
            </a:pPr>
            <a:endParaRPr lang="ru-RU" sz="2800" b="1" dirty="0" smtClean="0">
              <a:solidFill>
                <a:srgbClr val="0066FF"/>
              </a:solidFill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ru-RU" sz="4300" b="1" dirty="0" smtClean="0">
                <a:solidFill>
                  <a:srgbClr val="0066FF"/>
                </a:solidFill>
              </a:rPr>
              <a:t>СОВЕТЫ: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rgbClr val="0066FF"/>
                </a:solidFill>
              </a:rPr>
              <a:t>Сравни </a:t>
            </a:r>
            <a:r>
              <a:rPr lang="ru-RU" sz="2800" b="1" dirty="0">
                <a:solidFill>
                  <a:srgbClr val="0066FF"/>
                </a:solidFill>
              </a:rPr>
              <a:t>то, что </a:t>
            </a:r>
            <a:r>
              <a:rPr lang="ru-RU" sz="2800" b="1" dirty="0" smtClean="0">
                <a:solidFill>
                  <a:srgbClr val="0066FF"/>
                </a:solidFill>
              </a:rPr>
              <a:t>получилось </a:t>
            </a:r>
            <a:r>
              <a:rPr lang="ru-RU" sz="2800" b="1" dirty="0">
                <a:solidFill>
                  <a:srgbClr val="0066FF"/>
                </a:solidFill>
              </a:rPr>
              <a:t>с </a:t>
            </a:r>
            <a:r>
              <a:rPr lang="ru-RU" sz="2800" b="1" dirty="0" smtClean="0">
                <a:solidFill>
                  <a:srgbClr val="0066FF"/>
                </a:solidFill>
              </a:rPr>
              <a:t>тем, </a:t>
            </a:r>
            <a:r>
              <a:rPr lang="ru-RU" sz="2800" b="1" dirty="0">
                <a:solidFill>
                  <a:srgbClr val="0066FF"/>
                </a:solidFill>
              </a:rPr>
              <a:t>что ты задумывал.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2800" b="1" dirty="0">
                <a:solidFill>
                  <a:srgbClr val="0066FF"/>
                </a:solidFill>
              </a:rPr>
              <a:t>Найди ошибки и неточности.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2800" b="1" dirty="0">
                <a:solidFill>
                  <a:srgbClr val="0066FF"/>
                </a:solidFill>
              </a:rPr>
              <a:t>Исправь их.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2800" b="1" dirty="0">
                <a:solidFill>
                  <a:srgbClr val="0066FF"/>
                </a:solidFill>
              </a:rPr>
              <a:t>Еще раз сравни с тем, что должно получиться.</a:t>
            </a:r>
          </a:p>
          <a:p>
            <a:pPr marL="514350" lvl="0" indent="-514350">
              <a:lnSpc>
                <a:spcPct val="115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ru-RU" sz="2800" b="1" dirty="0">
                <a:solidFill>
                  <a:srgbClr val="0066FF"/>
                </a:solidFill>
              </a:rPr>
              <a:t>Сообщи о том, что задание выполнено.</a:t>
            </a:r>
            <a:endParaRPr lang="ru-RU" sz="2800" b="1" dirty="0">
              <a:solidFill>
                <a:srgbClr val="0066FF"/>
              </a:solidFill>
              <a:ea typeface="Calibri"/>
              <a:cs typeface="Times New Roman"/>
            </a:endParaRPr>
          </a:p>
          <a:p>
            <a:endParaRPr lang="ru-RU" sz="1400" dirty="0"/>
          </a:p>
        </p:txBody>
      </p:sp>
      <p:sp>
        <p:nvSpPr>
          <p:cNvPr id="4" name="Шестиугольник 35"/>
          <p:cNvSpPr>
            <a:spLocks noChangeAspect="1"/>
          </p:cNvSpPr>
          <p:nvPr/>
        </p:nvSpPr>
        <p:spPr bwMode="auto">
          <a:xfrm>
            <a:off x="7092280" y="1412776"/>
            <a:ext cx="1673271" cy="144000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!</a:t>
            </a:r>
            <a:endParaRPr kumimoji="0" lang="ru-RU" alt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трелка вправо 27"/>
          <p:cNvSpPr>
            <a:spLocks noChangeArrowheads="1"/>
          </p:cNvSpPr>
          <p:nvPr/>
        </p:nvSpPr>
        <p:spPr bwMode="auto">
          <a:xfrm>
            <a:off x="6822696" y="2855188"/>
            <a:ext cx="360362" cy="257175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90500" dist="228601" dir="2700000" sy="89999" rotWithShape="0">
              <a:srgbClr val="000000">
                <a:alpha val="254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sz="16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Стрелка вправо 3"/>
          <p:cNvSpPr>
            <a:spLocks noChangeArrowheads="1"/>
          </p:cNvSpPr>
          <p:nvPr/>
        </p:nvSpPr>
        <p:spPr bwMode="auto">
          <a:xfrm>
            <a:off x="1611312" y="2863293"/>
            <a:ext cx="376238" cy="257175"/>
          </a:xfrm>
          <a:prstGeom prst="rightArrow">
            <a:avLst>
              <a:gd name="adj1" fmla="val 50000"/>
              <a:gd name="adj2" fmla="val 49998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90500" dist="228601" dir="2700000" sy="89999" rotWithShape="0">
              <a:srgbClr val="000000">
                <a:alpha val="254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sz="16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Стрелка вправо 6"/>
          <p:cNvSpPr>
            <a:spLocks noChangeArrowheads="1"/>
          </p:cNvSpPr>
          <p:nvPr/>
        </p:nvSpPr>
        <p:spPr bwMode="auto">
          <a:xfrm>
            <a:off x="3308112" y="2854667"/>
            <a:ext cx="360363" cy="257175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90500" dist="228601" dir="2700000" sy="89999" rotWithShape="0">
              <a:srgbClr val="000000">
                <a:alpha val="254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sz="16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Стрелка вправо 7"/>
          <p:cNvSpPr>
            <a:spLocks noChangeArrowheads="1"/>
          </p:cNvSpPr>
          <p:nvPr/>
        </p:nvSpPr>
        <p:spPr bwMode="auto">
          <a:xfrm>
            <a:off x="4943046" y="2854667"/>
            <a:ext cx="360362" cy="257175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90500" dist="228601" dir="2700000" sy="89999" rotWithShape="0">
              <a:srgbClr val="000000">
                <a:alpha val="254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sz="16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22" name="Picture 25" descr="MC9003453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520" y="2360720"/>
            <a:ext cx="12636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 3"/>
          <p:cNvSpPr>
            <a:spLocks noChangeAspect="1" noChangeArrowheads="1"/>
          </p:cNvSpPr>
          <p:nvPr/>
        </p:nvSpPr>
        <p:spPr bwMode="auto">
          <a:xfrm>
            <a:off x="3720904" y="2390218"/>
            <a:ext cx="1193800" cy="1193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sz="5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6" name="Выноска-облако 25"/>
          <p:cNvSpPr/>
          <p:nvPr/>
        </p:nvSpPr>
        <p:spPr>
          <a:xfrm>
            <a:off x="5303408" y="2385636"/>
            <a:ext cx="1476164" cy="1193740"/>
          </a:xfrm>
          <a:prstGeom prst="cloudCallout">
            <a:avLst>
              <a:gd name="adj1" fmla="val -36669"/>
              <a:gd name="adj2" fmla="val 18258"/>
            </a:avLst>
          </a:prstGeom>
          <a:solidFill>
            <a:srgbClr val="99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7" name="AutoShape 3"/>
          <p:cNvSpPr>
            <a:spLocks noChangeAspect="1" noChangeArrowheads="1"/>
          </p:cNvSpPr>
          <p:nvPr/>
        </p:nvSpPr>
        <p:spPr bwMode="auto">
          <a:xfrm>
            <a:off x="7213408" y="2375801"/>
            <a:ext cx="1222375" cy="1222375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5400" b="1" dirty="0">
                <a:solidFill>
                  <a:srgbClr val="FFFF00"/>
                </a:solidFill>
                <a:cs typeface="+mn-cs"/>
              </a:rPr>
              <a:t>!</a:t>
            </a:r>
          </a:p>
        </p:txBody>
      </p:sp>
      <p:sp>
        <p:nvSpPr>
          <p:cNvPr id="36865" name="Скругленный прямоугольник 36864"/>
          <p:cNvSpPr/>
          <p:nvPr/>
        </p:nvSpPr>
        <p:spPr>
          <a:xfrm>
            <a:off x="390477" y="3979542"/>
            <a:ext cx="1196131" cy="690098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Настройся 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078528" y="3988516"/>
            <a:ext cx="1208557" cy="69837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Выслушай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94528" y="3988516"/>
            <a:ext cx="1259979" cy="69837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Уточни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51254" y="3988517"/>
            <a:ext cx="1411570" cy="69837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Представь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222200" y="4002728"/>
            <a:ext cx="1296144" cy="69837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</a:rPr>
              <a:t>Проверь. Сравни. Исправь. Сообщи.</a:t>
            </a:r>
            <a:endParaRPr lang="ru-RU" sz="1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85143" y="2404105"/>
            <a:ext cx="1201738" cy="1201737"/>
            <a:chOff x="138967" y="2368937"/>
            <a:chExt cx="1201738" cy="1201737"/>
          </a:xfrm>
        </p:grpSpPr>
        <p:sp>
          <p:nvSpPr>
            <p:cNvPr id="61469" name="Oval 29"/>
            <p:cNvSpPr>
              <a:spLocks noChangeAspect="1" noChangeArrowheads="1"/>
            </p:cNvSpPr>
            <p:nvPr/>
          </p:nvSpPr>
          <p:spPr bwMode="auto">
            <a:xfrm>
              <a:off x="138967" y="2368937"/>
              <a:ext cx="1201738" cy="1201737"/>
            </a:xfrm>
            <a:prstGeom prst="ellipse">
              <a:avLst/>
            </a:prstGeom>
            <a:solidFill>
              <a:srgbClr val="FFCC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470" name="Oval 30"/>
            <p:cNvSpPr>
              <a:spLocks noChangeArrowheads="1"/>
            </p:cNvSpPr>
            <p:nvPr/>
          </p:nvSpPr>
          <p:spPr bwMode="auto">
            <a:xfrm>
              <a:off x="875012" y="2686335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71" name="Oval 31"/>
            <p:cNvSpPr>
              <a:spLocks noChangeArrowheads="1"/>
            </p:cNvSpPr>
            <p:nvPr/>
          </p:nvSpPr>
          <p:spPr bwMode="auto">
            <a:xfrm>
              <a:off x="431800" y="2686335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72" name="Arc 32"/>
            <p:cNvSpPr>
              <a:spLocks/>
            </p:cNvSpPr>
            <p:nvPr/>
          </p:nvSpPr>
          <p:spPr bwMode="auto">
            <a:xfrm rot="2512052" flipH="1">
              <a:off x="395288" y="2569338"/>
              <a:ext cx="180975" cy="180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73" name="Arc 33"/>
            <p:cNvSpPr>
              <a:spLocks/>
            </p:cNvSpPr>
            <p:nvPr/>
          </p:nvSpPr>
          <p:spPr bwMode="auto">
            <a:xfrm rot="2512052" flipH="1">
              <a:off x="827088" y="2577964"/>
              <a:ext cx="180975" cy="180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74" name="Line 34"/>
            <p:cNvSpPr>
              <a:spLocks noChangeShapeType="1"/>
            </p:cNvSpPr>
            <p:nvPr/>
          </p:nvSpPr>
          <p:spPr bwMode="auto">
            <a:xfrm>
              <a:off x="719138" y="2925684"/>
              <a:ext cx="0" cy="1809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75" name="Arc 35"/>
            <p:cNvSpPr>
              <a:spLocks/>
            </p:cNvSpPr>
            <p:nvPr/>
          </p:nvSpPr>
          <p:spPr bwMode="auto">
            <a:xfrm rot="7750709">
              <a:off x="551656" y="3025113"/>
              <a:ext cx="284163" cy="339725"/>
            </a:xfrm>
            <a:custGeom>
              <a:avLst/>
              <a:gdLst>
                <a:gd name="G0" fmla="+- 0 0 0"/>
                <a:gd name="G1" fmla="+- 21434 0 0"/>
                <a:gd name="G2" fmla="+- 21600 0 0"/>
                <a:gd name="T0" fmla="*/ 2670 w 21461"/>
                <a:gd name="T1" fmla="*/ 0 h 21434"/>
                <a:gd name="T2" fmla="*/ 21461 w 21461"/>
                <a:gd name="T3" fmla="*/ 18988 h 21434"/>
                <a:gd name="T4" fmla="*/ 0 w 21461"/>
                <a:gd name="T5" fmla="*/ 21434 h 2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1" h="21434" fill="none" extrusionOk="0">
                  <a:moveTo>
                    <a:pt x="2670" y="-1"/>
                  </a:moveTo>
                  <a:cubicBezTo>
                    <a:pt x="12566" y="1232"/>
                    <a:pt x="20331" y="9079"/>
                    <a:pt x="21461" y="18987"/>
                  </a:cubicBezTo>
                </a:path>
                <a:path w="21461" h="21434" stroke="0" extrusionOk="0">
                  <a:moveTo>
                    <a:pt x="2670" y="-1"/>
                  </a:moveTo>
                  <a:cubicBezTo>
                    <a:pt x="12566" y="1232"/>
                    <a:pt x="20331" y="9079"/>
                    <a:pt x="21461" y="18987"/>
                  </a:cubicBezTo>
                  <a:lnTo>
                    <a:pt x="0" y="21434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6" name="Соединительная линия уступом 5"/>
          <p:cNvCxnSpPr>
            <a:endCxn id="26" idx="3"/>
          </p:cNvCxnSpPr>
          <p:nvPr/>
        </p:nvCxnSpPr>
        <p:spPr>
          <a:xfrm rot="10800000" flipV="1">
            <a:off x="6041490" y="2385635"/>
            <a:ext cx="1888610" cy="68253"/>
          </a:xfrm>
          <a:prstGeom prst="bentConnector4">
            <a:avLst>
              <a:gd name="adj1" fmla="val 139"/>
              <a:gd name="adj2" fmla="val -436897"/>
            </a:avLst>
          </a:prstGeom>
          <a:ln w="3492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26" idx="1"/>
            <a:endCxn id="24" idx="4"/>
          </p:cNvCxnSpPr>
          <p:nvPr/>
        </p:nvCxnSpPr>
        <p:spPr>
          <a:xfrm rot="5400000">
            <a:off x="5176691" y="2719218"/>
            <a:ext cx="5913" cy="1723686"/>
          </a:xfrm>
          <a:prstGeom prst="bentConnector3">
            <a:avLst>
              <a:gd name="adj1" fmla="val 3966058"/>
            </a:avLst>
          </a:prstGeom>
          <a:ln w="3492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СХЕМА ВЫПОЛНЕНИЯ ДЕЙСТВИЯ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793</TotalTime>
  <Words>467</Words>
  <Application>Microsoft Office PowerPoint</Application>
  <PresentationFormat>Экран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ИННОВАЦИОННЫЕ ПОДХОДЫ  В ОБРАЗОВАТЕЛЬНОЙ ДЕЯТЕЛЬНОСТИ  С ОБУЧАЮЩИМИСЯ ПРИ СДВГ</vt:lpstr>
      <vt:lpstr>ТЕХНОЛОГИЯ ПОЭТАПНОГО ФОРМИРОВАНИЯ САМОРЕГУЛЯЦИИ  И ПРОИЗВОЛЬНОСТИ</vt:lpstr>
      <vt:lpstr>Правило №1 «Настройся на задание»</vt:lpstr>
      <vt:lpstr>Правило №2 «Выслушай задание»</vt:lpstr>
      <vt:lpstr>Правило №3 «Не понял - переспроси»</vt:lpstr>
      <vt:lpstr>Правило №4 «Представь задание»</vt:lpstr>
      <vt:lpstr>Правило №5 «Составь план»</vt:lpstr>
      <vt:lpstr>Правило №6 «Проверь. Сравни. Исправь. Сообщи.»</vt:lpstr>
      <vt:lpstr>СХЕМА ВЫПОЛНЕНИЯ ДЕЙСТВИЯ</vt:lpstr>
      <vt:lpstr>«КОМПЛЕКС УПРАЖНЕНИЙ»</vt:lpstr>
      <vt:lpstr>Презентация PowerPoint</vt:lpstr>
      <vt:lpstr>Презентация PowerPoint</vt:lpstr>
      <vt:lpstr>Презентация PowerPoint</vt:lpstr>
      <vt:lpstr>БЛАГОДАРЮ  ЗА ВНИМАНИЕ!  runych@bk.ru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ПРОМЕЖУТОЧНАЯ ОЦЕНКА РЕЗУЛЬТАТОВ ПРОГРАММЫ «ПСИХОЛОГИЧЕСКАЯ ПОМОЩЬ ДЕТЯМ С СДВГ»</dc:title>
  <dc:creator>User</dc:creator>
  <cp:lastModifiedBy>Пользователь Windows</cp:lastModifiedBy>
  <cp:revision>49</cp:revision>
  <dcterms:created xsi:type="dcterms:W3CDTF">2018-12-22T06:51:10Z</dcterms:created>
  <dcterms:modified xsi:type="dcterms:W3CDTF">2019-11-19T06:26:53Z</dcterms:modified>
</cp:coreProperties>
</file>